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73" r:id="rId4"/>
    <p:sldId id="266" r:id="rId5"/>
    <p:sldId id="260" r:id="rId6"/>
    <p:sldId id="261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82" r:id="rId16"/>
    <p:sldId id="283" r:id="rId17"/>
    <p:sldId id="284" r:id="rId18"/>
    <p:sldId id="285" r:id="rId19"/>
    <p:sldId id="286" r:id="rId20"/>
    <p:sldId id="287" r:id="rId21"/>
    <p:sldId id="288" r:id="rId22"/>
    <p:sldId id="289" r:id="rId23"/>
    <p:sldId id="290" r:id="rId24"/>
    <p:sldId id="291" r:id="rId25"/>
    <p:sldId id="292" r:id="rId26"/>
    <p:sldId id="293" r:id="rId27"/>
    <p:sldId id="294" r:id="rId28"/>
    <p:sldId id="295" r:id="rId29"/>
    <p:sldId id="296" r:id="rId30"/>
    <p:sldId id="297" r:id="rId31"/>
    <p:sldId id="298" r:id="rId32"/>
    <p:sldId id="299" r:id="rId33"/>
    <p:sldId id="300" r:id="rId34"/>
    <p:sldId id="301" r:id="rId35"/>
    <p:sldId id="302" r:id="rId36"/>
    <p:sldId id="303" r:id="rId37"/>
    <p:sldId id="306" r:id="rId38"/>
    <p:sldId id="304" r:id="rId39"/>
    <p:sldId id="305" r:id="rId40"/>
    <p:sldId id="307" r:id="rId41"/>
    <p:sldId id="308" r:id="rId42"/>
    <p:sldId id="309" r:id="rId43"/>
    <p:sldId id="310" r:id="rId44"/>
    <p:sldId id="311" r:id="rId45"/>
    <p:sldId id="312" r:id="rId46"/>
    <p:sldId id="313" r:id="rId47"/>
    <p:sldId id="314" r:id="rId48"/>
    <p:sldId id="315" r:id="rId49"/>
    <p:sldId id="316" r:id="rId50"/>
    <p:sldId id="317" r:id="rId51"/>
    <p:sldId id="318" r:id="rId52"/>
    <p:sldId id="319" r:id="rId53"/>
    <p:sldId id="320" r:id="rId54"/>
    <p:sldId id="321" r:id="rId55"/>
    <p:sldId id="322" r:id="rId56"/>
    <p:sldId id="323" r:id="rId57"/>
    <p:sldId id="324" r:id="rId58"/>
    <p:sldId id="325" r:id="rId59"/>
    <p:sldId id="326" r:id="rId60"/>
    <p:sldId id="327" r:id="rId61"/>
    <p:sldId id="328" r:id="rId6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32"/>
    <p:restoredTop sz="94659"/>
  </p:normalViewPr>
  <p:slideViewPr>
    <p:cSldViewPr snapToGrid="0">
      <p:cViewPr varScale="1">
        <p:scale>
          <a:sx n="136" d="100"/>
          <a:sy n="136" d="100"/>
        </p:scale>
        <p:origin x="248" y="4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F53607-7320-CCA4-546B-B4B6D452D9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EC41EE-C8C1-4C45-5DB2-4139C7DC5E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b="1" i="0">
                <a:latin typeface="Arial Black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C2FA92-915A-9E5A-8466-8A3A812BB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 i="0">
                <a:latin typeface="Arial Black" panose="020B0604020202020204" pitchFamily="34" charset="0"/>
              </a:defRPr>
            </a:lvl1pPr>
          </a:lstStyle>
          <a:p>
            <a:fld id="{42931340-5BE6-BF43-9CA0-D906AABE5E33}" type="datetimeFigureOut">
              <a:rPr lang="en-US" smtClean="0"/>
              <a:pPr/>
              <a:t>4/10/26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C10625-7E70-1CF4-EBB4-F739AF6E4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 i="0">
                <a:latin typeface="Arial Black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21AF7B-314A-483C-0855-DA9C3EAA8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 i="0">
                <a:latin typeface="Arial Black" panose="020B0604020202020204" pitchFamily="34" charset="0"/>
              </a:defRPr>
            </a:lvl1pPr>
          </a:lstStyle>
          <a:p>
            <a:fld id="{A49BFE5C-3B92-D343-B2A6-EE1C867B5AD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5321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1C415-355F-7995-2159-B37EB3B57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AC4F50-C37C-BF59-8A62-081D9B0385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 b="1" i="0">
                <a:latin typeface="Arial Black" panose="020B0604020202020204" pitchFamily="34" charset="0"/>
              </a:defRPr>
            </a:lvl1pPr>
            <a:lvl2pPr>
              <a:defRPr b="1" i="0">
                <a:latin typeface="Arial Black" panose="020B0604020202020204" pitchFamily="34" charset="0"/>
              </a:defRPr>
            </a:lvl2pPr>
            <a:lvl3pPr>
              <a:defRPr b="1" i="0">
                <a:latin typeface="Arial Black" panose="020B0604020202020204" pitchFamily="34" charset="0"/>
              </a:defRPr>
            </a:lvl3pPr>
            <a:lvl4pPr>
              <a:defRPr b="1" i="0">
                <a:latin typeface="Arial Black" panose="020B0604020202020204" pitchFamily="34" charset="0"/>
              </a:defRPr>
            </a:lvl4pPr>
            <a:lvl5pPr>
              <a:defRPr b="1" i="0">
                <a:latin typeface="Arial Black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182730-605D-BF85-EED7-2BEB299CB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 i="0">
                <a:latin typeface="Arial Black" panose="020B0604020202020204" pitchFamily="34" charset="0"/>
              </a:defRPr>
            </a:lvl1pPr>
          </a:lstStyle>
          <a:p>
            <a:fld id="{42931340-5BE6-BF43-9CA0-D906AABE5E33}" type="datetimeFigureOut">
              <a:rPr lang="en-US" smtClean="0"/>
              <a:pPr/>
              <a:t>4/10/26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C53AD9-F5F3-AAA9-259D-04082F0D3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 i="0">
                <a:latin typeface="Arial Black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0CA7B4-8358-8396-FF77-1EEC46100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 i="0">
                <a:latin typeface="Arial Black" panose="020B0604020202020204" pitchFamily="34" charset="0"/>
              </a:defRPr>
            </a:lvl1pPr>
          </a:lstStyle>
          <a:p>
            <a:fld id="{A49BFE5C-3B92-D343-B2A6-EE1C867B5AD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613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A45C320-B27F-AB5F-D63F-D73A5F7E7C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76FF2B-D536-47CC-F720-D4B2BD538F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defRPr b="1" i="0">
                <a:latin typeface="Arial Black" panose="020B0604020202020204" pitchFamily="34" charset="0"/>
              </a:defRPr>
            </a:lvl1pPr>
            <a:lvl2pPr>
              <a:defRPr b="1" i="0">
                <a:latin typeface="Arial Black" panose="020B0604020202020204" pitchFamily="34" charset="0"/>
              </a:defRPr>
            </a:lvl2pPr>
            <a:lvl3pPr>
              <a:defRPr b="1" i="0">
                <a:latin typeface="Arial Black" panose="020B0604020202020204" pitchFamily="34" charset="0"/>
              </a:defRPr>
            </a:lvl3pPr>
            <a:lvl4pPr>
              <a:defRPr b="1" i="0">
                <a:latin typeface="Arial Black" panose="020B0604020202020204" pitchFamily="34" charset="0"/>
              </a:defRPr>
            </a:lvl4pPr>
            <a:lvl5pPr>
              <a:defRPr b="1" i="0">
                <a:latin typeface="Arial Black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0082D4-2134-1EBE-3FA9-FF35254BE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 i="0">
                <a:latin typeface="Arial Black" panose="020B0604020202020204" pitchFamily="34" charset="0"/>
              </a:defRPr>
            </a:lvl1pPr>
          </a:lstStyle>
          <a:p>
            <a:fld id="{42931340-5BE6-BF43-9CA0-D906AABE5E33}" type="datetimeFigureOut">
              <a:rPr lang="en-US" smtClean="0"/>
              <a:pPr/>
              <a:t>4/10/26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3EA09F-C7EF-6DE1-405F-FF662A64C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 i="0">
                <a:latin typeface="Arial Black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E62A3B-5E04-6C62-6207-A74645BF8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 i="0">
                <a:latin typeface="Arial Black" panose="020B0604020202020204" pitchFamily="34" charset="0"/>
              </a:defRPr>
            </a:lvl1pPr>
          </a:lstStyle>
          <a:p>
            <a:fld id="{A49BFE5C-3B92-D343-B2A6-EE1C867B5AD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94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A953C-2594-E9F4-E152-A5209B03C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104F4C-C44E-197F-4FB9-0B9ABE4155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1" i="0">
                <a:latin typeface="Arial Black" panose="020B0604020202020204" pitchFamily="34" charset="0"/>
              </a:defRPr>
            </a:lvl1pPr>
            <a:lvl2pPr>
              <a:defRPr b="1" i="0">
                <a:latin typeface="Arial Black" panose="020B0604020202020204" pitchFamily="34" charset="0"/>
              </a:defRPr>
            </a:lvl2pPr>
            <a:lvl3pPr>
              <a:defRPr b="1" i="0">
                <a:latin typeface="Arial Black" panose="020B0604020202020204" pitchFamily="34" charset="0"/>
              </a:defRPr>
            </a:lvl3pPr>
            <a:lvl4pPr>
              <a:defRPr b="1" i="0">
                <a:latin typeface="Arial Black" panose="020B0604020202020204" pitchFamily="34" charset="0"/>
              </a:defRPr>
            </a:lvl4pPr>
            <a:lvl5pPr>
              <a:defRPr b="1" i="0">
                <a:latin typeface="Arial Black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30FC4B-951F-2C34-67D2-8A5B36FC6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 i="0">
                <a:latin typeface="Arial Black" panose="020B0604020202020204" pitchFamily="34" charset="0"/>
              </a:defRPr>
            </a:lvl1pPr>
          </a:lstStyle>
          <a:p>
            <a:fld id="{42931340-5BE6-BF43-9CA0-D906AABE5E33}" type="datetimeFigureOut">
              <a:rPr lang="en-US" smtClean="0"/>
              <a:pPr/>
              <a:t>4/10/26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3C1CA6-CAE3-0623-CD7A-5315C9447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 i="0">
                <a:latin typeface="Arial Black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13BCB6-106C-9341-9C78-ADBB31B52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 i="0">
                <a:latin typeface="Arial Black" panose="020B0604020202020204" pitchFamily="34" charset="0"/>
              </a:defRPr>
            </a:lvl1pPr>
          </a:lstStyle>
          <a:p>
            <a:fld id="{A49BFE5C-3B92-D343-B2A6-EE1C867B5AD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6353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36A3B-5900-397F-F0AB-030E6DE473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80209A-D9EA-88B2-20DD-64054FDB8A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 b="1" i="0">
                <a:solidFill>
                  <a:schemeClr val="tx1">
                    <a:tint val="82000"/>
                  </a:schemeClr>
                </a:solidFill>
                <a:latin typeface="Arial Black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E22184-806A-7A44-1334-0B1B320B1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 i="0">
                <a:latin typeface="Arial Black" panose="020B0604020202020204" pitchFamily="34" charset="0"/>
              </a:defRPr>
            </a:lvl1pPr>
          </a:lstStyle>
          <a:p>
            <a:fld id="{42931340-5BE6-BF43-9CA0-D906AABE5E33}" type="datetimeFigureOut">
              <a:rPr lang="en-US" smtClean="0"/>
              <a:pPr/>
              <a:t>4/10/26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AFF9AF-57F4-6CB8-655A-AD7F99620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 i="0">
                <a:latin typeface="Arial Black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4936FF-16F6-2695-E515-9CAFBDB3B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 i="0">
                <a:latin typeface="Arial Black" panose="020B0604020202020204" pitchFamily="34" charset="0"/>
              </a:defRPr>
            </a:lvl1pPr>
          </a:lstStyle>
          <a:p>
            <a:fld id="{A49BFE5C-3B92-D343-B2A6-EE1C867B5AD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0536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B5F86-4543-5CC3-06D6-D7D80BF7A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618126-169D-15F7-3CAB-1E2B6AF6F1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 b="1" i="0">
                <a:latin typeface="Arial Black" panose="020B0604020202020204" pitchFamily="34" charset="0"/>
              </a:defRPr>
            </a:lvl1pPr>
            <a:lvl2pPr>
              <a:defRPr b="1" i="0">
                <a:latin typeface="Arial Black" panose="020B0604020202020204" pitchFamily="34" charset="0"/>
              </a:defRPr>
            </a:lvl2pPr>
            <a:lvl3pPr>
              <a:defRPr b="1" i="0">
                <a:latin typeface="Arial Black" panose="020B0604020202020204" pitchFamily="34" charset="0"/>
              </a:defRPr>
            </a:lvl3pPr>
            <a:lvl4pPr>
              <a:defRPr b="1" i="0">
                <a:latin typeface="Arial Black" panose="020B0604020202020204" pitchFamily="34" charset="0"/>
              </a:defRPr>
            </a:lvl4pPr>
            <a:lvl5pPr>
              <a:defRPr b="1" i="0">
                <a:latin typeface="Arial Black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86BA11-1EEE-C508-A50E-8F617956A8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 b="1" i="0">
                <a:latin typeface="Arial Black" panose="020B0604020202020204" pitchFamily="34" charset="0"/>
              </a:defRPr>
            </a:lvl1pPr>
            <a:lvl2pPr>
              <a:defRPr b="1" i="0">
                <a:latin typeface="Arial Black" panose="020B0604020202020204" pitchFamily="34" charset="0"/>
              </a:defRPr>
            </a:lvl2pPr>
            <a:lvl3pPr>
              <a:defRPr b="1" i="0">
                <a:latin typeface="Arial Black" panose="020B0604020202020204" pitchFamily="34" charset="0"/>
              </a:defRPr>
            </a:lvl3pPr>
            <a:lvl4pPr>
              <a:defRPr b="1" i="0">
                <a:latin typeface="Arial Black" panose="020B0604020202020204" pitchFamily="34" charset="0"/>
              </a:defRPr>
            </a:lvl4pPr>
            <a:lvl5pPr>
              <a:defRPr b="1" i="0">
                <a:latin typeface="Arial Black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DA5B67-F864-84BE-9A7C-A7EF9248C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 i="0">
                <a:latin typeface="Arial Black" panose="020B0604020202020204" pitchFamily="34" charset="0"/>
              </a:defRPr>
            </a:lvl1pPr>
          </a:lstStyle>
          <a:p>
            <a:fld id="{42931340-5BE6-BF43-9CA0-D906AABE5E33}" type="datetimeFigureOut">
              <a:rPr lang="en-US" smtClean="0"/>
              <a:pPr/>
              <a:t>4/10/26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A233C1-BC13-7892-9F8B-8FFF32F77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 i="0">
                <a:latin typeface="Arial Black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EEB4E0-789B-D189-3ADD-859E3504E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 i="0">
                <a:latin typeface="Arial Black" panose="020B0604020202020204" pitchFamily="34" charset="0"/>
              </a:defRPr>
            </a:lvl1pPr>
          </a:lstStyle>
          <a:p>
            <a:fld id="{A49BFE5C-3B92-D343-B2A6-EE1C867B5AD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397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076F1-B03C-FA3C-83FD-EE2DFEF39E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4B179A-F684-A707-1304-E74B1543AF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 i="0">
                <a:latin typeface="Arial Black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308E60-7AFA-8D40-D4A7-D9B03D3DE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 b="1" i="0">
                <a:latin typeface="Arial Black" panose="020B0604020202020204" pitchFamily="34" charset="0"/>
              </a:defRPr>
            </a:lvl1pPr>
            <a:lvl2pPr>
              <a:defRPr b="1" i="0">
                <a:latin typeface="Arial Black" panose="020B0604020202020204" pitchFamily="34" charset="0"/>
              </a:defRPr>
            </a:lvl2pPr>
            <a:lvl3pPr>
              <a:defRPr b="1" i="0">
                <a:latin typeface="Arial Black" panose="020B0604020202020204" pitchFamily="34" charset="0"/>
              </a:defRPr>
            </a:lvl3pPr>
            <a:lvl4pPr>
              <a:defRPr b="1" i="0">
                <a:latin typeface="Arial Black" panose="020B0604020202020204" pitchFamily="34" charset="0"/>
              </a:defRPr>
            </a:lvl4pPr>
            <a:lvl5pPr>
              <a:defRPr b="1" i="0">
                <a:latin typeface="Arial Black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9674129-DED2-7FB5-9A5E-1AF8BB89B8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 i="0">
                <a:latin typeface="Arial Black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93AA198-FDE8-ED67-B6C1-BEA910A2E0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 b="1" i="0">
                <a:latin typeface="Arial Black" panose="020B0604020202020204" pitchFamily="34" charset="0"/>
              </a:defRPr>
            </a:lvl1pPr>
            <a:lvl2pPr>
              <a:defRPr b="1" i="0">
                <a:latin typeface="Arial Black" panose="020B0604020202020204" pitchFamily="34" charset="0"/>
              </a:defRPr>
            </a:lvl2pPr>
            <a:lvl3pPr>
              <a:defRPr b="1" i="0">
                <a:latin typeface="Arial Black" panose="020B0604020202020204" pitchFamily="34" charset="0"/>
              </a:defRPr>
            </a:lvl3pPr>
            <a:lvl4pPr>
              <a:defRPr b="1" i="0">
                <a:latin typeface="Arial Black" panose="020B0604020202020204" pitchFamily="34" charset="0"/>
              </a:defRPr>
            </a:lvl4pPr>
            <a:lvl5pPr>
              <a:defRPr b="1" i="0">
                <a:latin typeface="Arial Black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5948F9F-351B-E508-F742-53E60975D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 i="0">
                <a:latin typeface="Arial Black" panose="020B0604020202020204" pitchFamily="34" charset="0"/>
              </a:defRPr>
            </a:lvl1pPr>
          </a:lstStyle>
          <a:p>
            <a:fld id="{42931340-5BE6-BF43-9CA0-D906AABE5E33}" type="datetimeFigureOut">
              <a:rPr lang="en-US" smtClean="0"/>
              <a:pPr/>
              <a:t>4/10/26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E29989-B4EC-1B96-5E21-053A4E403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 i="0">
                <a:latin typeface="Arial Black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F855570-344D-1985-D3CE-66E225057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 i="0">
                <a:latin typeface="Arial Black" panose="020B0604020202020204" pitchFamily="34" charset="0"/>
              </a:defRPr>
            </a:lvl1pPr>
          </a:lstStyle>
          <a:p>
            <a:fld id="{A49BFE5C-3B92-D343-B2A6-EE1C867B5AD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343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4B7AE-5C05-3A8A-3C52-10127DDDB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3562D9-277E-BF1D-9B54-29D9D29FA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 i="0">
                <a:latin typeface="Arial Black" panose="020B0604020202020204" pitchFamily="34" charset="0"/>
              </a:defRPr>
            </a:lvl1pPr>
          </a:lstStyle>
          <a:p>
            <a:fld id="{42931340-5BE6-BF43-9CA0-D906AABE5E33}" type="datetimeFigureOut">
              <a:rPr lang="en-US" smtClean="0"/>
              <a:pPr/>
              <a:t>4/10/26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C60B5C-DE88-119A-C2C3-2F2705410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 i="0">
                <a:latin typeface="Arial Black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D30721-073C-7D21-709F-22D90C10B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 i="0">
                <a:latin typeface="Arial Black" panose="020B0604020202020204" pitchFamily="34" charset="0"/>
              </a:defRPr>
            </a:lvl1pPr>
          </a:lstStyle>
          <a:p>
            <a:fld id="{A49BFE5C-3B92-D343-B2A6-EE1C867B5AD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1875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3AAD50-27E9-68F1-2375-38D583737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 i="0">
                <a:latin typeface="Arial Black" panose="020B0604020202020204" pitchFamily="34" charset="0"/>
              </a:defRPr>
            </a:lvl1pPr>
          </a:lstStyle>
          <a:p>
            <a:fld id="{42931340-5BE6-BF43-9CA0-D906AABE5E33}" type="datetimeFigureOut">
              <a:rPr lang="en-US" smtClean="0"/>
              <a:pPr/>
              <a:t>4/10/26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B82ABF6-DA1A-3B90-D970-4524B8857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 i="0">
                <a:latin typeface="Arial Black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54CB0A-1C29-A537-A56F-24D9A3FA3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 i="0">
                <a:latin typeface="Arial Black" panose="020B0604020202020204" pitchFamily="34" charset="0"/>
              </a:defRPr>
            </a:lvl1pPr>
          </a:lstStyle>
          <a:p>
            <a:fld id="{A49BFE5C-3B92-D343-B2A6-EE1C867B5AD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54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EA95E-2FB3-FA83-7123-BCE0EAF36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6EF2BB-6FDB-1255-F3F9-D5FCAB1AFB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 b="1" i="0">
                <a:latin typeface="Arial Black" panose="020B0604020202020204" pitchFamily="34" charset="0"/>
              </a:defRPr>
            </a:lvl1pPr>
            <a:lvl2pPr>
              <a:defRPr sz="2800" b="1" i="0">
                <a:latin typeface="Arial Black" panose="020B0604020202020204" pitchFamily="34" charset="0"/>
              </a:defRPr>
            </a:lvl2pPr>
            <a:lvl3pPr>
              <a:defRPr sz="2400" b="1" i="0">
                <a:latin typeface="Arial Black" panose="020B0604020202020204" pitchFamily="34" charset="0"/>
              </a:defRPr>
            </a:lvl3pPr>
            <a:lvl4pPr>
              <a:defRPr sz="2000" b="1" i="0">
                <a:latin typeface="Arial Black" panose="020B0604020202020204" pitchFamily="34" charset="0"/>
              </a:defRPr>
            </a:lvl4pPr>
            <a:lvl5pPr>
              <a:defRPr sz="2000" b="1" i="0">
                <a:latin typeface="Arial Black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8232E0-A705-73AF-D545-10F63CD675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 b="1" i="0">
                <a:latin typeface="Arial Black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A5A1B0-90F9-1954-5889-B71FF7192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 i="0">
                <a:latin typeface="Arial Black" panose="020B0604020202020204" pitchFamily="34" charset="0"/>
              </a:defRPr>
            </a:lvl1pPr>
          </a:lstStyle>
          <a:p>
            <a:fld id="{42931340-5BE6-BF43-9CA0-D906AABE5E33}" type="datetimeFigureOut">
              <a:rPr lang="en-US" smtClean="0"/>
              <a:pPr/>
              <a:t>4/10/26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048406-2B21-2AAA-ACA2-B5FDAE9F6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 i="0">
                <a:latin typeface="Arial Black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3343C5-FFDD-6C25-A271-8E97895C6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 i="0">
                <a:latin typeface="Arial Black" panose="020B0604020202020204" pitchFamily="34" charset="0"/>
              </a:defRPr>
            </a:lvl1pPr>
          </a:lstStyle>
          <a:p>
            <a:fld id="{A49BFE5C-3B92-D343-B2A6-EE1C867B5AD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3131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A5400-4C1B-CAB2-F475-BB802F5375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B33F6B-148F-4B3C-FFFD-35C1E3A0F4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 b="1" i="0">
                <a:latin typeface="Arial Black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B5D66F-CCFE-863D-2081-AEA89AD1A2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 b="1" i="0">
                <a:latin typeface="Arial Black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D09171-309F-5754-11D1-6CF0B9012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 i="0">
                <a:latin typeface="Arial Black" panose="020B0604020202020204" pitchFamily="34" charset="0"/>
              </a:defRPr>
            </a:lvl1pPr>
          </a:lstStyle>
          <a:p>
            <a:fld id="{42931340-5BE6-BF43-9CA0-D906AABE5E33}" type="datetimeFigureOut">
              <a:rPr lang="en-US" smtClean="0"/>
              <a:pPr/>
              <a:t>4/10/26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F95AD1-54FA-645D-4A65-06E237E077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 i="0">
                <a:latin typeface="Arial Black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2C5059-E845-D840-DE70-0A6D91BD0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 i="0">
                <a:latin typeface="Arial Black" panose="020B0604020202020204" pitchFamily="34" charset="0"/>
              </a:defRPr>
            </a:lvl1pPr>
          </a:lstStyle>
          <a:p>
            <a:fld id="{A49BFE5C-3B92-D343-B2A6-EE1C867B5AD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2992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7EEDDB-76E9-F44F-8C35-3F6DDA891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7D63A3-7FCF-36A9-1338-C5A957E576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96A843-018D-5E8F-FDBC-C73D1618BE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i="0">
                <a:solidFill>
                  <a:schemeClr val="tx1">
                    <a:tint val="82000"/>
                  </a:schemeClr>
                </a:solidFill>
                <a:latin typeface="Arial Black" panose="020B0604020202020204" pitchFamily="34" charset="0"/>
              </a:defRPr>
            </a:lvl1pPr>
          </a:lstStyle>
          <a:p>
            <a:fld id="{42931340-5BE6-BF43-9CA0-D906AABE5E33}" type="datetimeFigureOut">
              <a:rPr lang="en-US" smtClean="0"/>
              <a:pPr/>
              <a:t>4/10/26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C387B4-F390-58E2-33E8-EFA0016CB4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>
                <a:solidFill>
                  <a:schemeClr val="tx1">
                    <a:tint val="82000"/>
                  </a:schemeClr>
                </a:solidFill>
                <a:latin typeface="Arial Black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72FAF4-179C-F833-BE3F-5B04C6414C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0">
                <a:solidFill>
                  <a:schemeClr val="tx1">
                    <a:tint val="82000"/>
                  </a:schemeClr>
                </a:solidFill>
                <a:latin typeface="Arial Black" panose="020B0604020202020204" pitchFamily="34" charset="0"/>
              </a:defRPr>
            </a:lvl1pPr>
          </a:lstStyle>
          <a:p>
            <a:fld id="{A49BFE5C-3B92-D343-B2A6-EE1C867B5AD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514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Arial Black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i="0" kern="1200">
          <a:solidFill>
            <a:schemeClr val="tx1"/>
          </a:solidFill>
          <a:latin typeface="Arial Black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1" i="0" kern="1200">
          <a:solidFill>
            <a:schemeClr val="tx1"/>
          </a:solidFill>
          <a:latin typeface="Arial Black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1" i="0" kern="1200">
          <a:solidFill>
            <a:schemeClr val="tx1"/>
          </a:solidFill>
          <a:latin typeface="Arial Black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1" i="0" kern="1200">
          <a:solidFill>
            <a:schemeClr val="tx1"/>
          </a:solidFill>
          <a:latin typeface="Arial Black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1" i="0" kern="1200">
          <a:solidFill>
            <a:schemeClr val="tx1"/>
          </a:solidFill>
          <a:latin typeface="Arial Black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9.xml"/><Relationship Id="rId18" Type="http://schemas.openxmlformats.org/officeDocument/2006/relationships/slide" Target="slide11.xml"/><Relationship Id="rId26" Type="http://schemas.openxmlformats.org/officeDocument/2006/relationships/slide" Target="slide46.xml"/><Relationship Id="rId3" Type="http://schemas.openxmlformats.org/officeDocument/2006/relationships/slide" Target="slide5.xml"/><Relationship Id="rId21" Type="http://schemas.openxmlformats.org/officeDocument/2006/relationships/slide" Target="slide44.xml"/><Relationship Id="rId7" Type="http://schemas.openxmlformats.org/officeDocument/2006/relationships/slide" Target="slide49.xml"/><Relationship Id="rId12" Type="http://schemas.openxmlformats.org/officeDocument/2006/relationships/slide" Target="slide51.xml"/><Relationship Id="rId17" Type="http://schemas.openxmlformats.org/officeDocument/2006/relationships/slide" Target="slide53.xml"/><Relationship Id="rId25" Type="http://schemas.openxmlformats.org/officeDocument/2006/relationships/slide" Target="slide35.xml"/><Relationship Id="rId2" Type="http://schemas.openxmlformats.org/officeDocument/2006/relationships/image" Target="../media/image1.jpg"/><Relationship Id="rId16" Type="http://schemas.openxmlformats.org/officeDocument/2006/relationships/slide" Target="slide42.xml"/><Relationship Id="rId20" Type="http://schemas.openxmlformats.org/officeDocument/2006/relationships/slide" Target="slide33.xml"/><Relationship Id="rId1" Type="http://schemas.openxmlformats.org/officeDocument/2006/relationships/slideLayout" Target="../slideLayouts/slideLayout1.xml"/><Relationship Id="rId6" Type="http://schemas.openxmlformats.org/officeDocument/2006/relationships/slide" Target="slide38.xml"/><Relationship Id="rId11" Type="http://schemas.openxmlformats.org/officeDocument/2006/relationships/slide" Target="slide40.xml"/><Relationship Id="rId24" Type="http://schemas.openxmlformats.org/officeDocument/2006/relationships/slide" Target="slide24.xml"/><Relationship Id="rId5" Type="http://schemas.openxmlformats.org/officeDocument/2006/relationships/slide" Target="slide27.xml"/><Relationship Id="rId15" Type="http://schemas.openxmlformats.org/officeDocument/2006/relationships/slide" Target="slide31.xml"/><Relationship Id="rId23" Type="http://schemas.openxmlformats.org/officeDocument/2006/relationships/slide" Target="slide13.xml"/><Relationship Id="rId28" Type="http://schemas.openxmlformats.org/officeDocument/2006/relationships/slide" Target="slide59.xml"/><Relationship Id="rId10" Type="http://schemas.openxmlformats.org/officeDocument/2006/relationships/slide" Target="slide29.xml"/><Relationship Id="rId19" Type="http://schemas.openxmlformats.org/officeDocument/2006/relationships/slide" Target="slide22.xml"/><Relationship Id="rId4" Type="http://schemas.openxmlformats.org/officeDocument/2006/relationships/slide" Target="slide16.xml"/><Relationship Id="rId9" Type="http://schemas.openxmlformats.org/officeDocument/2006/relationships/slide" Target="slide18.xml"/><Relationship Id="rId14" Type="http://schemas.openxmlformats.org/officeDocument/2006/relationships/slide" Target="slide20.xml"/><Relationship Id="rId22" Type="http://schemas.openxmlformats.org/officeDocument/2006/relationships/slide" Target="slide55.xml"/><Relationship Id="rId27" Type="http://schemas.openxmlformats.org/officeDocument/2006/relationships/slide" Target="slide5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yellow and orange background&#10;&#10;AI-generated content may be incorrect.">
            <a:extLst>
              <a:ext uri="{FF2B5EF4-FFF2-40B4-BE49-F238E27FC236}">
                <a16:creationId xmlns:a16="http://schemas.microsoft.com/office/drawing/2014/main" id="{9B8A7E23-6BE0-D4CA-12BE-F98E6F17AE9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E46F9AA-7286-8EF6-A276-EA4F265619F6}"/>
              </a:ext>
            </a:extLst>
          </p:cNvPr>
          <p:cNvSpPr txBox="1"/>
          <p:nvPr/>
        </p:nvSpPr>
        <p:spPr>
          <a:xfrm>
            <a:off x="1346835" y="2497976"/>
            <a:ext cx="949833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b="1" dirty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QUIZ TIME!</a:t>
            </a:r>
          </a:p>
        </p:txBody>
      </p:sp>
    </p:spTree>
    <p:extLst>
      <p:ext uri="{BB962C8B-B14F-4D97-AF65-F5344CB8AC3E}">
        <p14:creationId xmlns:p14="http://schemas.microsoft.com/office/powerpoint/2010/main" val="14600404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4FFC7B-1C2A-81D8-2A1C-EB4927B2E0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yellow and orange background&#10;&#10;AI-generated content may be incorrect.">
            <a:extLst>
              <a:ext uri="{FF2B5EF4-FFF2-40B4-BE49-F238E27FC236}">
                <a16:creationId xmlns:a16="http://schemas.microsoft.com/office/drawing/2014/main" id="{E56E3011-BB49-432B-22E5-F9BE0AF1CC58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82C71C5-050E-6297-DB5B-13AEE063B0B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ANSWER</a:t>
            </a:r>
          </a:p>
        </p:txBody>
      </p:sp>
      <p:pic>
        <p:nvPicPr>
          <p:cNvPr id="6" name="Graphic 5" descr="House with solid fill">
            <a:hlinkClick r:id="rId3" action="ppaction://hlinksldjump"/>
            <a:extLst>
              <a:ext uri="{FF2B5EF4-FFF2-40B4-BE49-F238E27FC236}">
                <a16:creationId xmlns:a16="http://schemas.microsoft.com/office/drawing/2014/main" id="{8FB08F61-CCD6-FD91-08B5-DC4E869400B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357091" y="4996728"/>
            <a:ext cx="1477818" cy="1477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97614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63F58D-72D4-19A0-80CF-69D9486920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yellow and orange background&#10;&#10;AI-generated content may be incorrect.">
            <a:extLst>
              <a:ext uri="{FF2B5EF4-FFF2-40B4-BE49-F238E27FC236}">
                <a16:creationId xmlns:a16="http://schemas.microsoft.com/office/drawing/2014/main" id="{202E1CAD-1DC4-3D34-3647-9508EB3084AB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785E723-9ECF-9E2F-64A6-D8A70D7EAE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TYPE YOUR QUESTION HERE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B6C660B-1A32-E33A-AD57-10228FA7C988}"/>
              </a:ext>
            </a:extLst>
          </p:cNvPr>
          <p:cNvSpPr txBox="1"/>
          <p:nvPr/>
        </p:nvSpPr>
        <p:spPr>
          <a:xfrm>
            <a:off x="3980872" y="5445748"/>
            <a:ext cx="4230256" cy="769441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 Black" panose="020B0604020202020204" pitchFamily="34" charset="0"/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ANSWER</a:t>
            </a:r>
            <a:endParaRPr lang="en-US" sz="3200" b="1" dirty="0">
              <a:solidFill>
                <a:schemeClr val="bg1"/>
              </a:solidFill>
              <a:latin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40020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D7EF6C-4D12-3F6E-FF62-4416DDE727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yellow and orange background&#10;&#10;AI-generated content may be incorrect.">
            <a:extLst>
              <a:ext uri="{FF2B5EF4-FFF2-40B4-BE49-F238E27FC236}">
                <a16:creationId xmlns:a16="http://schemas.microsoft.com/office/drawing/2014/main" id="{4C3F05FB-1A00-1476-9AC6-F76A2B119D12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2465484-92F6-E2C6-A5FF-0424B0CDE3F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ANSWER</a:t>
            </a:r>
          </a:p>
        </p:txBody>
      </p:sp>
      <p:pic>
        <p:nvPicPr>
          <p:cNvPr id="6" name="Graphic 5" descr="House with solid fill">
            <a:hlinkClick r:id="rId3" action="ppaction://hlinksldjump"/>
            <a:extLst>
              <a:ext uri="{FF2B5EF4-FFF2-40B4-BE49-F238E27FC236}">
                <a16:creationId xmlns:a16="http://schemas.microsoft.com/office/drawing/2014/main" id="{F205DE0A-15A8-FDB7-039E-1D20BF6CC35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357091" y="4996728"/>
            <a:ext cx="1477818" cy="1477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37152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F72D05-8034-AC3E-1219-5CAFCDDBB0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yellow and orange background&#10;&#10;AI-generated content may be incorrect.">
            <a:extLst>
              <a:ext uri="{FF2B5EF4-FFF2-40B4-BE49-F238E27FC236}">
                <a16:creationId xmlns:a16="http://schemas.microsoft.com/office/drawing/2014/main" id="{FF761F7C-8665-9D2A-0808-E5D2EE357055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AE11171-4659-FECA-AB07-A297346690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TYPE YOUR QUESTION HERE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D20C43-5756-3D46-8DBE-9B09AAFF906F}"/>
              </a:ext>
            </a:extLst>
          </p:cNvPr>
          <p:cNvSpPr txBox="1"/>
          <p:nvPr/>
        </p:nvSpPr>
        <p:spPr>
          <a:xfrm>
            <a:off x="3980872" y="5445748"/>
            <a:ext cx="4230256" cy="769441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 Black" panose="020B0604020202020204" pitchFamily="34" charset="0"/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ANSWER</a:t>
            </a:r>
            <a:endParaRPr lang="en-US" sz="3200" b="1" dirty="0">
              <a:solidFill>
                <a:schemeClr val="bg1"/>
              </a:solidFill>
              <a:latin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72541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B775ED-6FA0-7ED7-6FFE-08C62E8907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yellow and orange background&#10;&#10;AI-generated content may be incorrect.">
            <a:extLst>
              <a:ext uri="{FF2B5EF4-FFF2-40B4-BE49-F238E27FC236}">
                <a16:creationId xmlns:a16="http://schemas.microsoft.com/office/drawing/2014/main" id="{7A504377-48C4-5FA8-2320-ADE28040F5EF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D3CC07D-F2C1-A5FB-85CF-BB5C376AEDB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ANSWER</a:t>
            </a:r>
          </a:p>
        </p:txBody>
      </p:sp>
      <p:pic>
        <p:nvPicPr>
          <p:cNvPr id="6" name="Graphic 5" descr="House with solid fill">
            <a:hlinkClick r:id="rId3" action="ppaction://hlinksldjump"/>
            <a:extLst>
              <a:ext uri="{FF2B5EF4-FFF2-40B4-BE49-F238E27FC236}">
                <a16:creationId xmlns:a16="http://schemas.microsoft.com/office/drawing/2014/main" id="{34BF0FB8-6C91-865F-3602-96798FB7875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357091" y="4996728"/>
            <a:ext cx="1477818" cy="1477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29385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A3FE94-698E-4D95-8B95-9A1746AF4E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yellow and orange background&#10;&#10;AI-generated content may be incorrect.">
            <a:extLst>
              <a:ext uri="{FF2B5EF4-FFF2-40B4-BE49-F238E27FC236}">
                <a16:creationId xmlns:a16="http://schemas.microsoft.com/office/drawing/2014/main" id="{BA37F7C8-4D67-3B0D-B621-F7648CAC7E83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947F936-5A07-5BD1-1D21-528D0F083D0D}"/>
              </a:ext>
            </a:extLst>
          </p:cNvPr>
          <p:cNvSpPr/>
          <p:nvPr/>
        </p:nvSpPr>
        <p:spPr>
          <a:xfrm>
            <a:off x="3783106" y="986117"/>
            <a:ext cx="4625788" cy="4885765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1300" b="1" dirty="0">
                <a:solidFill>
                  <a:schemeClr val="bg1"/>
                </a:solidFill>
                <a:latin typeface="Arial Black" panose="020B0604020202020204" pitchFamily="34" charset="0"/>
              </a:rPr>
              <a:t>2</a:t>
            </a:r>
            <a:endParaRPr lang="en-US" b="1" dirty="0">
              <a:solidFill>
                <a:schemeClr val="bg1"/>
              </a:solidFill>
              <a:latin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73820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17A637-0DC4-9E41-1C0A-71B05DF2E4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yellow and orange background&#10;&#10;AI-generated content may be incorrect.">
            <a:extLst>
              <a:ext uri="{FF2B5EF4-FFF2-40B4-BE49-F238E27FC236}">
                <a16:creationId xmlns:a16="http://schemas.microsoft.com/office/drawing/2014/main" id="{50AD2737-9276-F368-223B-81D3FFACDFFA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8F541F4-DF8E-4211-8D80-BF5AE7BD3F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TYPE YOUR QUESTION HERE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D2F9F0-79CE-5F9C-E398-133D8791D76B}"/>
              </a:ext>
            </a:extLst>
          </p:cNvPr>
          <p:cNvSpPr txBox="1"/>
          <p:nvPr/>
        </p:nvSpPr>
        <p:spPr>
          <a:xfrm>
            <a:off x="3980872" y="5445748"/>
            <a:ext cx="4230256" cy="769441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 Black" panose="020B0604020202020204" pitchFamily="34" charset="0"/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ANSWER</a:t>
            </a:r>
            <a:endParaRPr lang="en-US" sz="3200" b="1" dirty="0">
              <a:solidFill>
                <a:schemeClr val="bg1"/>
              </a:solidFill>
              <a:latin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50595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CD3354-7887-B657-E20E-5ADDC064D0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yellow and orange background&#10;&#10;AI-generated content may be incorrect.">
            <a:extLst>
              <a:ext uri="{FF2B5EF4-FFF2-40B4-BE49-F238E27FC236}">
                <a16:creationId xmlns:a16="http://schemas.microsoft.com/office/drawing/2014/main" id="{8D6A98BD-57FF-75B5-2B29-B302A6F73696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51732A8-EC25-64A9-A46F-C0A8A75168D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ANSWER</a:t>
            </a:r>
          </a:p>
        </p:txBody>
      </p:sp>
      <p:pic>
        <p:nvPicPr>
          <p:cNvPr id="6" name="Graphic 5" descr="House with solid fill">
            <a:hlinkClick r:id="rId3" action="ppaction://hlinksldjump"/>
            <a:extLst>
              <a:ext uri="{FF2B5EF4-FFF2-40B4-BE49-F238E27FC236}">
                <a16:creationId xmlns:a16="http://schemas.microsoft.com/office/drawing/2014/main" id="{0289BD95-D385-1420-1B27-270703F7EF2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357091" y="4996728"/>
            <a:ext cx="1477818" cy="1477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399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25F64D-6317-E948-0002-A1047E4CB8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yellow and orange background&#10;&#10;AI-generated content may be incorrect.">
            <a:extLst>
              <a:ext uri="{FF2B5EF4-FFF2-40B4-BE49-F238E27FC236}">
                <a16:creationId xmlns:a16="http://schemas.microsoft.com/office/drawing/2014/main" id="{C35998B6-5DE7-C4C5-27B0-87C110981BE6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EEAB5C7-3F03-F74D-4190-6CEE29E43D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TYPE YOUR QUESTION HERE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77EDED0-571B-E51A-F35F-4ABC11D157F4}"/>
              </a:ext>
            </a:extLst>
          </p:cNvPr>
          <p:cNvSpPr txBox="1"/>
          <p:nvPr/>
        </p:nvSpPr>
        <p:spPr>
          <a:xfrm>
            <a:off x="3980872" y="5445748"/>
            <a:ext cx="4230256" cy="769441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 Black" panose="020B0604020202020204" pitchFamily="34" charset="0"/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ANSWER</a:t>
            </a:r>
            <a:endParaRPr lang="en-US" sz="3200" b="1" dirty="0">
              <a:solidFill>
                <a:schemeClr val="bg1"/>
              </a:solidFill>
              <a:latin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24823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FB857A-60FB-90B1-76CF-59A94F5264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yellow and orange background&#10;&#10;AI-generated content may be incorrect.">
            <a:extLst>
              <a:ext uri="{FF2B5EF4-FFF2-40B4-BE49-F238E27FC236}">
                <a16:creationId xmlns:a16="http://schemas.microsoft.com/office/drawing/2014/main" id="{A0CDDB41-C3DB-0685-546E-5AAE663B5EF0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AB28843-A202-F196-CD2D-648AA32150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ANSWER</a:t>
            </a:r>
          </a:p>
        </p:txBody>
      </p:sp>
      <p:pic>
        <p:nvPicPr>
          <p:cNvPr id="6" name="Graphic 5" descr="House with solid fill">
            <a:hlinkClick r:id="rId3" action="ppaction://hlinksldjump"/>
            <a:extLst>
              <a:ext uri="{FF2B5EF4-FFF2-40B4-BE49-F238E27FC236}">
                <a16:creationId xmlns:a16="http://schemas.microsoft.com/office/drawing/2014/main" id="{E2AD5D3D-F56B-661F-03BD-1169C4CA4E7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357091" y="4996728"/>
            <a:ext cx="1477818" cy="1477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3093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C090F8-C7F9-44B4-BED7-2C19E4C7A1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yellow and orange background&#10;&#10;AI-generated content may be incorrect.">
            <a:extLst>
              <a:ext uri="{FF2B5EF4-FFF2-40B4-BE49-F238E27FC236}">
                <a16:creationId xmlns:a16="http://schemas.microsoft.com/office/drawing/2014/main" id="{093870E3-D03B-0D3C-AA1D-5BD205EBA4F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4132F36-9F67-68F4-8FBA-E447911E1FBF}"/>
              </a:ext>
            </a:extLst>
          </p:cNvPr>
          <p:cNvSpPr txBox="1"/>
          <p:nvPr/>
        </p:nvSpPr>
        <p:spPr>
          <a:xfrm>
            <a:off x="249283" y="453198"/>
            <a:ext cx="82154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EDITING DIRECTIONS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6F9DCE-B0BD-7DD1-BBCA-18185E804D2F}"/>
              </a:ext>
            </a:extLst>
          </p:cNvPr>
          <p:cNvSpPr txBox="1"/>
          <p:nvPr/>
        </p:nvSpPr>
        <p:spPr>
          <a:xfrm>
            <a:off x="365760" y="1222639"/>
            <a:ext cx="1152144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is a 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READ-ONLY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PowerPoint presentation. You must 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YOUR OWN COPY 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this slideshow in order to edit it and create your own QUIZ TIME! game.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Once you have your own copy of the slideshow, you may begin making your changes.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the 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QUIZ TIME! BOARD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replace the generic topic headings with your actual topics.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each 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ANSWER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slide, replace the placeholder text in the center of the slide with your own question and answer.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you go to a question slide, click on 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ANSWER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view the answer, and then on the 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HOME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button to return to the 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QUIZ TIME! BOARD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716172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9E4C36-8CD7-89ED-15F6-69F6AC2B9A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yellow and orange background&#10;&#10;AI-generated content may be incorrect.">
            <a:extLst>
              <a:ext uri="{FF2B5EF4-FFF2-40B4-BE49-F238E27FC236}">
                <a16:creationId xmlns:a16="http://schemas.microsoft.com/office/drawing/2014/main" id="{F2F6C738-FD0C-9D92-F65A-C777E065F7E5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9B54E25-6087-E2D1-67D4-13B50A953D2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TYPE YOUR QUESTION HERE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E506E7-282F-3F87-35C4-FDB9B884E3D9}"/>
              </a:ext>
            </a:extLst>
          </p:cNvPr>
          <p:cNvSpPr txBox="1"/>
          <p:nvPr/>
        </p:nvSpPr>
        <p:spPr>
          <a:xfrm>
            <a:off x="3980872" y="5445748"/>
            <a:ext cx="4230256" cy="769441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 Black" panose="020B0604020202020204" pitchFamily="34" charset="0"/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ANSWER</a:t>
            </a:r>
            <a:endParaRPr lang="en-US" sz="3200" b="1" dirty="0">
              <a:solidFill>
                <a:schemeClr val="bg1"/>
              </a:solidFill>
              <a:latin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17665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19C636-AEAB-B643-9400-4834B5BE93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yellow and orange background&#10;&#10;AI-generated content may be incorrect.">
            <a:extLst>
              <a:ext uri="{FF2B5EF4-FFF2-40B4-BE49-F238E27FC236}">
                <a16:creationId xmlns:a16="http://schemas.microsoft.com/office/drawing/2014/main" id="{A9B07AA5-5F54-5645-F687-C9763D5CD6F8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2836891-5586-3F74-8F29-BD03EADFA1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ANSWER</a:t>
            </a:r>
          </a:p>
        </p:txBody>
      </p:sp>
      <p:pic>
        <p:nvPicPr>
          <p:cNvPr id="6" name="Graphic 5" descr="House with solid fill">
            <a:hlinkClick r:id="rId3" action="ppaction://hlinksldjump"/>
            <a:extLst>
              <a:ext uri="{FF2B5EF4-FFF2-40B4-BE49-F238E27FC236}">
                <a16:creationId xmlns:a16="http://schemas.microsoft.com/office/drawing/2014/main" id="{7C2CF962-C5BD-38B1-5E03-1B5B0A4708D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357091" y="4996728"/>
            <a:ext cx="1477818" cy="1477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54743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01D1E0-4DDB-2FB5-1371-8DB7C63CEC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yellow and orange background&#10;&#10;AI-generated content may be incorrect.">
            <a:extLst>
              <a:ext uri="{FF2B5EF4-FFF2-40B4-BE49-F238E27FC236}">
                <a16:creationId xmlns:a16="http://schemas.microsoft.com/office/drawing/2014/main" id="{3B4EC3DD-311B-4A92-C3D7-DB878477D1B2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74FC840-9248-C37E-10EB-57C67BE0B8D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TYPE YOUR QUESTION HERE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668BE5B-D634-C77F-08DD-1AA5ADD62C85}"/>
              </a:ext>
            </a:extLst>
          </p:cNvPr>
          <p:cNvSpPr txBox="1"/>
          <p:nvPr/>
        </p:nvSpPr>
        <p:spPr>
          <a:xfrm>
            <a:off x="3980872" y="5445748"/>
            <a:ext cx="4230256" cy="769441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 Black" panose="020B0604020202020204" pitchFamily="34" charset="0"/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ANSWER</a:t>
            </a:r>
            <a:endParaRPr lang="en-US" sz="3200" b="1" dirty="0">
              <a:solidFill>
                <a:schemeClr val="bg1"/>
              </a:solidFill>
              <a:latin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94720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59DAB0-F8C8-4293-9DEE-BAAEE497FC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yellow and orange background&#10;&#10;AI-generated content may be incorrect.">
            <a:extLst>
              <a:ext uri="{FF2B5EF4-FFF2-40B4-BE49-F238E27FC236}">
                <a16:creationId xmlns:a16="http://schemas.microsoft.com/office/drawing/2014/main" id="{6018596E-524B-64D8-A27A-E7A27BDCA791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F691634-DED1-236D-9AAC-0208B3FE521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ANSWER</a:t>
            </a:r>
          </a:p>
        </p:txBody>
      </p:sp>
      <p:pic>
        <p:nvPicPr>
          <p:cNvPr id="6" name="Graphic 5" descr="House with solid fill">
            <a:hlinkClick r:id="rId3" action="ppaction://hlinksldjump"/>
            <a:extLst>
              <a:ext uri="{FF2B5EF4-FFF2-40B4-BE49-F238E27FC236}">
                <a16:creationId xmlns:a16="http://schemas.microsoft.com/office/drawing/2014/main" id="{2C81AD7C-CADD-D53D-6FE2-7EF59753213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357091" y="4996728"/>
            <a:ext cx="1477818" cy="1477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18978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FAA72F-9AF3-8F7F-153D-C60BE59301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yellow and orange background&#10;&#10;AI-generated content may be incorrect.">
            <a:extLst>
              <a:ext uri="{FF2B5EF4-FFF2-40B4-BE49-F238E27FC236}">
                <a16:creationId xmlns:a16="http://schemas.microsoft.com/office/drawing/2014/main" id="{EF31EB6A-EEC0-815F-0E1D-006B1667FDC6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9F78072-3522-2585-C0A0-04CADF832EB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TYPE YOUR QUESTION HERE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4F2A275-1FBA-CD56-6777-EEC5E0CB4FB3}"/>
              </a:ext>
            </a:extLst>
          </p:cNvPr>
          <p:cNvSpPr txBox="1"/>
          <p:nvPr/>
        </p:nvSpPr>
        <p:spPr>
          <a:xfrm>
            <a:off x="3980872" y="5445748"/>
            <a:ext cx="4230256" cy="769441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 Black" panose="020B0604020202020204" pitchFamily="34" charset="0"/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ANSWER</a:t>
            </a:r>
            <a:endParaRPr lang="en-US" sz="3200" b="1" dirty="0">
              <a:solidFill>
                <a:schemeClr val="bg1"/>
              </a:solidFill>
              <a:latin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65151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D89E4E-9C18-8D8E-4CAF-17ED085125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yellow and orange background&#10;&#10;AI-generated content may be incorrect.">
            <a:extLst>
              <a:ext uri="{FF2B5EF4-FFF2-40B4-BE49-F238E27FC236}">
                <a16:creationId xmlns:a16="http://schemas.microsoft.com/office/drawing/2014/main" id="{7B3A838A-2B19-9195-F160-606D873891D4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426FFC6-C6F0-208F-613A-C4FFCC12B1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ANSWER</a:t>
            </a:r>
          </a:p>
        </p:txBody>
      </p:sp>
      <p:pic>
        <p:nvPicPr>
          <p:cNvPr id="6" name="Graphic 5" descr="House with solid fill">
            <a:hlinkClick r:id="rId3" action="ppaction://hlinksldjump"/>
            <a:extLst>
              <a:ext uri="{FF2B5EF4-FFF2-40B4-BE49-F238E27FC236}">
                <a16:creationId xmlns:a16="http://schemas.microsoft.com/office/drawing/2014/main" id="{F2620107-0254-A1D0-E658-261FF653A13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357091" y="4996728"/>
            <a:ext cx="1477818" cy="1477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60079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C65FA1-8973-8660-DC9B-70923F6D06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yellow and orange background&#10;&#10;AI-generated content may be incorrect.">
            <a:extLst>
              <a:ext uri="{FF2B5EF4-FFF2-40B4-BE49-F238E27FC236}">
                <a16:creationId xmlns:a16="http://schemas.microsoft.com/office/drawing/2014/main" id="{0C6E97C9-6258-5D2F-6703-03EB93D16CD1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444A8D8-32ED-7B7D-01AD-B585D21FA1B2}"/>
              </a:ext>
            </a:extLst>
          </p:cNvPr>
          <p:cNvSpPr/>
          <p:nvPr/>
        </p:nvSpPr>
        <p:spPr>
          <a:xfrm>
            <a:off x="3783106" y="986117"/>
            <a:ext cx="4625788" cy="4885765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1300" b="1" dirty="0">
                <a:solidFill>
                  <a:schemeClr val="bg1"/>
                </a:solidFill>
                <a:latin typeface="Arial Black" panose="020B0604020202020204" pitchFamily="34" charset="0"/>
              </a:rPr>
              <a:t>3</a:t>
            </a:r>
            <a:endParaRPr lang="en-US" b="1" dirty="0">
              <a:solidFill>
                <a:schemeClr val="bg1"/>
              </a:solidFill>
              <a:latin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38209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558462-AE4C-CCAC-82C8-48BF9E8AB7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yellow and orange background&#10;&#10;AI-generated content may be incorrect.">
            <a:extLst>
              <a:ext uri="{FF2B5EF4-FFF2-40B4-BE49-F238E27FC236}">
                <a16:creationId xmlns:a16="http://schemas.microsoft.com/office/drawing/2014/main" id="{93F1838F-FA9D-7B6F-AAA2-D42BB4761D0C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0E5C786-2959-D7FF-E12A-78A211ED48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TYPE YOUR QUESTION HERE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06E758-9B85-DEC5-EFAE-FE717D5221C5}"/>
              </a:ext>
            </a:extLst>
          </p:cNvPr>
          <p:cNvSpPr txBox="1"/>
          <p:nvPr/>
        </p:nvSpPr>
        <p:spPr>
          <a:xfrm>
            <a:off x="3980872" y="5445748"/>
            <a:ext cx="4230256" cy="769441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 Black" panose="020B0604020202020204" pitchFamily="34" charset="0"/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ANSWER</a:t>
            </a:r>
            <a:endParaRPr lang="en-US" sz="3200" b="1" dirty="0">
              <a:solidFill>
                <a:schemeClr val="bg1"/>
              </a:solidFill>
              <a:latin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561901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EA00EE-075A-998A-ADEC-E9486CA8A5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yellow and orange background&#10;&#10;AI-generated content may be incorrect.">
            <a:extLst>
              <a:ext uri="{FF2B5EF4-FFF2-40B4-BE49-F238E27FC236}">
                <a16:creationId xmlns:a16="http://schemas.microsoft.com/office/drawing/2014/main" id="{046A9E6A-702A-2574-B4E5-528A641ED6D7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FF18EB2-B730-C339-9477-ACCA7487F83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ANSWER</a:t>
            </a:r>
          </a:p>
        </p:txBody>
      </p:sp>
      <p:pic>
        <p:nvPicPr>
          <p:cNvPr id="6" name="Graphic 5" descr="House with solid fill">
            <a:hlinkClick r:id="rId3" action="ppaction://hlinksldjump"/>
            <a:extLst>
              <a:ext uri="{FF2B5EF4-FFF2-40B4-BE49-F238E27FC236}">
                <a16:creationId xmlns:a16="http://schemas.microsoft.com/office/drawing/2014/main" id="{109294B9-51B6-CE02-228E-5D3C572F352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357091" y="4996728"/>
            <a:ext cx="1477818" cy="1477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4744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52D1DD-3D53-EDBA-4D5C-55B5D3DDF4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yellow and orange background&#10;&#10;AI-generated content may be incorrect.">
            <a:extLst>
              <a:ext uri="{FF2B5EF4-FFF2-40B4-BE49-F238E27FC236}">
                <a16:creationId xmlns:a16="http://schemas.microsoft.com/office/drawing/2014/main" id="{97903386-1B9A-957F-C950-2CE1085A427E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4E7971A-40ED-5102-D7C2-2436533D428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TYPE YOUR QUESTION HERE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0492F59-5E94-9D6C-C029-327E97E259B4}"/>
              </a:ext>
            </a:extLst>
          </p:cNvPr>
          <p:cNvSpPr txBox="1"/>
          <p:nvPr/>
        </p:nvSpPr>
        <p:spPr>
          <a:xfrm>
            <a:off x="3980872" y="5445748"/>
            <a:ext cx="4230256" cy="769441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 Black" panose="020B0604020202020204" pitchFamily="34" charset="0"/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ANSWER</a:t>
            </a:r>
            <a:endParaRPr lang="en-US" sz="3200" b="1" dirty="0">
              <a:solidFill>
                <a:schemeClr val="bg1"/>
              </a:solidFill>
              <a:latin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91775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B1D3F7-8EE6-B0BA-0326-FD64444C47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yellow and orange background&#10;&#10;AI-generated content may be incorrect.">
            <a:extLst>
              <a:ext uri="{FF2B5EF4-FFF2-40B4-BE49-F238E27FC236}">
                <a16:creationId xmlns:a16="http://schemas.microsoft.com/office/drawing/2014/main" id="{E919EA0D-3F91-8194-9F08-EDF08F6D93C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73025C46-104F-C2C5-1737-48C48C4034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5298393"/>
              </p:ext>
            </p:extLst>
          </p:nvPr>
        </p:nvGraphicFramePr>
        <p:xfrm>
          <a:off x="1138410" y="1517026"/>
          <a:ext cx="9915180" cy="4783062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{073A0DAA-6AF3-43AB-8588-CEC1D06C72B9}</a:tableStyleId>
              </a:tblPr>
              <a:tblGrid>
                <a:gridCol w="1983036">
                  <a:extLst>
                    <a:ext uri="{9D8B030D-6E8A-4147-A177-3AD203B41FA5}">
                      <a16:colId xmlns:a16="http://schemas.microsoft.com/office/drawing/2014/main" val="2112943451"/>
                    </a:ext>
                  </a:extLst>
                </a:gridCol>
                <a:gridCol w="1983036">
                  <a:extLst>
                    <a:ext uri="{9D8B030D-6E8A-4147-A177-3AD203B41FA5}">
                      <a16:colId xmlns:a16="http://schemas.microsoft.com/office/drawing/2014/main" val="805213550"/>
                    </a:ext>
                  </a:extLst>
                </a:gridCol>
                <a:gridCol w="1983036">
                  <a:extLst>
                    <a:ext uri="{9D8B030D-6E8A-4147-A177-3AD203B41FA5}">
                      <a16:colId xmlns:a16="http://schemas.microsoft.com/office/drawing/2014/main" val="2025022698"/>
                    </a:ext>
                  </a:extLst>
                </a:gridCol>
                <a:gridCol w="1983036">
                  <a:extLst>
                    <a:ext uri="{9D8B030D-6E8A-4147-A177-3AD203B41FA5}">
                      <a16:colId xmlns:a16="http://schemas.microsoft.com/office/drawing/2014/main" val="2453526778"/>
                    </a:ext>
                  </a:extLst>
                </a:gridCol>
                <a:gridCol w="1983036">
                  <a:extLst>
                    <a:ext uri="{9D8B030D-6E8A-4147-A177-3AD203B41FA5}">
                      <a16:colId xmlns:a16="http://schemas.microsoft.com/office/drawing/2014/main" val="912957942"/>
                    </a:ext>
                  </a:extLst>
                </a:gridCol>
              </a:tblGrid>
              <a:tr h="797177"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Black" panose="020B0604020202020204" pitchFamily="34" charset="0"/>
                        </a:rPr>
                        <a:t>TOPIC 1</a:t>
                      </a:r>
                    </a:p>
                  </a:txBody>
                  <a:tcPr marL="93052" marR="93052" marT="46526" marB="46526" anchor="ctr">
                    <a:cell3D prstMaterial="dkEdge">
                      <a:bevel prst="coolSlan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chemeClr val="bg1"/>
                          </a:solidFill>
                          <a:latin typeface="Arial Black" panose="020B0604020202020204" pitchFamily="34" charset="0"/>
                        </a:rPr>
                        <a:t>TOPIC 2</a:t>
                      </a:r>
                    </a:p>
                  </a:txBody>
                  <a:tcPr marL="93052" marR="93052" marT="46526" marB="46526" anchor="ctr">
                    <a:cell3D prstMaterial="dkEdge">
                      <a:bevel prst="coolSlan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chemeClr val="bg1"/>
                          </a:solidFill>
                          <a:latin typeface="Arial Black" panose="020B0604020202020204" pitchFamily="34" charset="0"/>
                        </a:rPr>
                        <a:t>TOPIC 3</a:t>
                      </a:r>
                    </a:p>
                  </a:txBody>
                  <a:tcPr marL="93052" marR="93052" marT="46526" marB="46526" anchor="ctr">
                    <a:cell3D prstMaterial="dkEdge">
                      <a:bevel prst="coolSlan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chemeClr val="bg1"/>
                          </a:solidFill>
                          <a:latin typeface="Arial Black" panose="020B0604020202020204" pitchFamily="34" charset="0"/>
                        </a:rPr>
                        <a:t>TOPIC 4</a:t>
                      </a:r>
                    </a:p>
                  </a:txBody>
                  <a:tcPr marL="93052" marR="93052" marT="46526" marB="46526" anchor="ctr">
                    <a:cell3D prstMaterial="dkEdge">
                      <a:bevel prst="coolSlan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chemeClr val="bg1"/>
                          </a:solidFill>
                          <a:latin typeface="Arial Black" panose="020B0604020202020204" pitchFamily="34" charset="0"/>
                        </a:rPr>
                        <a:t>TOPIC 5</a:t>
                      </a:r>
                    </a:p>
                  </a:txBody>
                  <a:tcPr marL="93052" marR="93052" marT="46526" marB="46526" anchor="ctr">
                    <a:cell3D prstMaterial="dkEdge">
                      <a:bevel prst="coolSlant"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56240197"/>
                  </a:ext>
                </a:extLst>
              </a:tr>
              <a:tr h="797177">
                <a:tc>
                  <a:txBody>
                    <a:bodyPr/>
                    <a:lstStyle/>
                    <a:p>
                      <a:pPr algn="ctr"/>
                      <a:endParaRPr lang="en-US" sz="2800" b="1" i="0" u="sng" dirty="0">
                        <a:solidFill>
                          <a:schemeClr val="bg1"/>
                        </a:solidFill>
                        <a:latin typeface="Arial Black" panose="020B0604020202020204" pitchFamily="34" charset="0"/>
                      </a:endParaRPr>
                    </a:p>
                  </a:txBody>
                  <a:tcPr marL="93052" marR="93052" marT="46526" marB="46526" anchor="ctr">
                    <a:cell3D prstMaterial="dkEdge">
                      <a:bevel prst="coolSlan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i="0" u="sng" dirty="0">
                        <a:solidFill>
                          <a:schemeClr val="bg1"/>
                        </a:solidFill>
                        <a:latin typeface="Arial Black" panose="020B0604020202020204" pitchFamily="34" charset="0"/>
                      </a:endParaRPr>
                    </a:p>
                  </a:txBody>
                  <a:tcPr marL="93052" marR="93052" marT="46526" marB="46526" anchor="ctr">
                    <a:cell3D prstMaterial="dkEdge">
                      <a:bevel prst="coolSlan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i="0" u="sng" dirty="0">
                        <a:solidFill>
                          <a:schemeClr val="bg1"/>
                        </a:solidFill>
                        <a:latin typeface="Arial Black" panose="020B0604020202020204" pitchFamily="34" charset="0"/>
                      </a:endParaRPr>
                    </a:p>
                  </a:txBody>
                  <a:tcPr marL="93052" marR="93052" marT="46526" marB="46526" anchor="ctr">
                    <a:cell3D prstMaterial="dkEdge">
                      <a:bevel prst="coolSlan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i="0" u="sng" dirty="0">
                        <a:solidFill>
                          <a:schemeClr val="bg1"/>
                        </a:solidFill>
                        <a:latin typeface="Arial Black" panose="020B0604020202020204" pitchFamily="34" charset="0"/>
                      </a:endParaRPr>
                    </a:p>
                  </a:txBody>
                  <a:tcPr marL="93052" marR="93052" marT="46526" marB="46526" anchor="ctr">
                    <a:cell3D prstMaterial="dkEdge">
                      <a:bevel prst="coolSlan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i="0" u="sng" dirty="0">
                        <a:solidFill>
                          <a:schemeClr val="bg1"/>
                        </a:solidFill>
                        <a:latin typeface="Arial Black" panose="020B0604020202020204" pitchFamily="34" charset="0"/>
                      </a:endParaRPr>
                    </a:p>
                  </a:txBody>
                  <a:tcPr marL="93052" marR="93052" marT="46526" marB="46526" anchor="ctr">
                    <a:cell3D prstMaterial="dkEdge">
                      <a:bevel prst="coolSlant"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1254631"/>
                  </a:ext>
                </a:extLst>
              </a:tr>
              <a:tr h="797177">
                <a:tc>
                  <a:txBody>
                    <a:bodyPr/>
                    <a:lstStyle/>
                    <a:p>
                      <a:pPr algn="ctr"/>
                      <a:endParaRPr lang="en-US" sz="2800" b="1" i="0" u="sng" dirty="0">
                        <a:solidFill>
                          <a:schemeClr val="bg1"/>
                        </a:solidFill>
                        <a:latin typeface="Arial Black" panose="020B0604020202020204" pitchFamily="34" charset="0"/>
                      </a:endParaRPr>
                    </a:p>
                  </a:txBody>
                  <a:tcPr marL="93052" marR="93052" marT="46526" marB="46526" anchor="ctr">
                    <a:cell3D prstMaterial="dkEdge">
                      <a:bevel prst="coolSlan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i="0" u="sng" dirty="0">
                        <a:solidFill>
                          <a:schemeClr val="bg1"/>
                        </a:solidFill>
                        <a:latin typeface="Arial Black" panose="020B0604020202020204" pitchFamily="34" charset="0"/>
                      </a:endParaRPr>
                    </a:p>
                  </a:txBody>
                  <a:tcPr marL="93052" marR="93052" marT="46526" marB="46526" anchor="ctr">
                    <a:cell3D prstMaterial="dkEdge">
                      <a:bevel prst="coolSlan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i="0" u="sng" dirty="0">
                        <a:solidFill>
                          <a:schemeClr val="bg1"/>
                        </a:solidFill>
                        <a:latin typeface="Arial Black" panose="020B0604020202020204" pitchFamily="34" charset="0"/>
                      </a:endParaRPr>
                    </a:p>
                  </a:txBody>
                  <a:tcPr marL="93052" marR="93052" marT="46526" marB="46526" anchor="ctr">
                    <a:cell3D prstMaterial="dkEdge">
                      <a:bevel prst="coolSlan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i="0" u="sng" dirty="0">
                        <a:solidFill>
                          <a:schemeClr val="bg1"/>
                        </a:solidFill>
                        <a:latin typeface="Arial Black" panose="020B0604020202020204" pitchFamily="34" charset="0"/>
                      </a:endParaRPr>
                    </a:p>
                  </a:txBody>
                  <a:tcPr marL="93052" marR="93052" marT="46526" marB="46526" anchor="ctr">
                    <a:cell3D prstMaterial="dkEdge">
                      <a:bevel prst="coolSlan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i="0" u="sng" dirty="0">
                        <a:solidFill>
                          <a:schemeClr val="bg1"/>
                        </a:solidFill>
                        <a:latin typeface="Arial Black" panose="020B0604020202020204" pitchFamily="34" charset="0"/>
                      </a:endParaRPr>
                    </a:p>
                  </a:txBody>
                  <a:tcPr marL="93052" marR="93052" marT="46526" marB="46526" anchor="ctr">
                    <a:cell3D prstMaterial="dkEdge">
                      <a:bevel prst="coolSlant"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5064883"/>
                  </a:ext>
                </a:extLst>
              </a:tr>
              <a:tr h="797177">
                <a:tc>
                  <a:txBody>
                    <a:bodyPr/>
                    <a:lstStyle/>
                    <a:p>
                      <a:pPr algn="ctr"/>
                      <a:endParaRPr lang="en-US" sz="2800" b="1" i="0" u="sng" dirty="0">
                        <a:solidFill>
                          <a:schemeClr val="bg1"/>
                        </a:solidFill>
                        <a:latin typeface="Arial Black" panose="020B0604020202020204" pitchFamily="34" charset="0"/>
                      </a:endParaRPr>
                    </a:p>
                  </a:txBody>
                  <a:tcPr marL="93052" marR="93052" marT="46526" marB="46526" anchor="ctr">
                    <a:cell3D prstMaterial="dkEdge">
                      <a:bevel prst="coolSlan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i="0" u="sng" dirty="0">
                        <a:solidFill>
                          <a:schemeClr val="bg1"/>
                        </a:solidFill>
                        <a:latin typeface="Arial Black" panose="020B0604020202020204" pitchFamily="34" charset="0"/>
                      </a:endParaRPr>
                    </a:p>
                  </a:txBody>
                  <a:tcPr marL="93052" marR="93052" marT="46526" marB="46526" anchor="ctr">
                    <a:cell3D prstMaterial="dkEdge">
                      <a:bevel prst="coolSlan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i="0" u="sng" dirty="0">
                        <a:solidFill>
                          <a:schemeClr val="bg1"/>
                        </a:solidFill>
                        <a:latin typeface="Arial Black" panose="020B0604020202020204" pitchFamily="34" charset="0"/>
                      </a:endParaRPr>
                    </a:p>
                  </a:txBody>
                  <a:tcPr marL="93052" marR="93052" marT="46526" marB="46526" anchor="ctr">
                    <a:cell3D prstMaterial="dkEdge">
                      <a:bevel prst="coolSlan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i="0" u="sng" dirty="0">
                        <a:solidFill>
                          <a:schemeClr val="bg1"/>
                        </a:solidFill>
                        <a:latin typeface="Arial Black" panose="020B0604020202020204" pitchFamily="34" charset="0"/>
                      </a:endParaRPr>
                    </a:p>
                  </a:txBody>
                  <a:tcPr marL="93052" marR="93052" marT="46526" marB="46526" anchor="ctr">
                    <a:cell3D prstMaterial="dkEdge">
                      <a:bevel prst="coolSlan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i="0" u="sng" dirty="0">
                        <a:solidFill>
                          <a:schemeClr val="bg1"/>
                        </a:solidFill>
                        <a:latin typeface="Arial Black" panose="020B0604020202020204" pitchFamily="34" charset="0"/>
                      </a:endParaRPr>
                    </a:p>
                  </a:txBody>
                  <a:tcPr marL="93052" marR="93052" marT="46526" marB="46526" anchor="ctr">
                    <a:cell3D prstMaterial="dkEdge">
                      <a:bevel prst="coolSlant"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9580743"/>
                  </a:ext>
                </a:extLst>
              </a:tr>
              <a:tr h="797177">
                <a:tc>
                  <a:txBody>
                    <a:bodyPr/>
                    <a:lstStyle/>
                    <a:p>
                      <a:pPr algn="ctr"/>
                      <a:endParaRPr lang="en-US" sz="2800" b="1" i="0" u="sng" dirty="0">
                        <a:solidFill>
                          <a:schemeClr val="bg1"/>
                        </a:solidFill>
                        <a:latin typeface="Arial Black" panose="020B0604020202020204" pitchFamily="34" charset="0"/>
                      </a:endParaRPr>
                    </a:p>
                  </a:txBody>
                  <a:tcPr marL="93052" marR="93052" marT="46526" marB="46526" anchor="ctr">
                    <a:cell3D prstMaterial="dkEdge">
                      <a:bevel prst="coolSlan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i="0" u="sng" dirty="0">
                        <a:solidFill>
                          <a:schemeClr val="bg1"/>
                        </a:solidFill>
                        <a:latin typeface="Arial Black" panose="020B0604020202020204" pitchFamily="34" charset="0"/>
                      </a:endParaRPr>
                    </a:p>
                  </a:txBody>
                  <a:tcPr marL="93052" marR="93052" marT="46526" marB="46526" anchor="ctr">
                    <a:cell3D prstMaterial="dkEdge">
                      <a:bevel prst="coolSlan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i="0" u="sng" dirty="0">
                        <a:solidFill>
                          <a:schemeClr val="bg1"/>
                        </a:solidFill>
                        <a:latin typeface="Arial Black" panose="020B0604020202020204" pitchFamily="34" charset="0"/>
                      </a:endParaRPr>
                    </a:p>
                  </a:txBody>
                  <a:tcPr marL="93052" marR="93052" marT="46526" marB="46526" anchor="ctr">
                    <a:cell3D prstMaterial="dkEdge">
                      <a:bevel prst="coolSlan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i="0" u="sng" dirty="0">
                        <a:solidFill>
                          <a:schemeClr val="bg1"/>
                        </a:solidFill>
                        <a:latin typeface="Arial Black" panose="020B0604020202020204" pitchFamily="34" charset="0"/>
                      </a:endParaRPr>
                    </a:p>
                  </a:txBody>
                  <a:tcPr marL="93052" marR="93052" marT="46526" marB="46526" anchor="ctr">
                    <a:cell3D prstMaterial="dkEdge">
                      <a:bevel prst="coolSlan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i="0" u="sng" dirty="0">
                        <a:solidFill>
                          <a:schemeClr val="bg1"/>
                        </a:solidFill>
                        <a:latin typeface="Arial Black" panose="020B0604020202020204" pitchFamily="34" charset="0"/>
                      </a:endParaRPr>
                    </a:p>
                  </a:txBody>
                  <a:tcPr marL="93052" marR="93052" marT="46526" marB="46526" anchor="ctr">
                    <a:cell3D prstMaterial="dkEdge">
                      <a:bevel prst="coolSlant"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288513"/>
                  </a:ext>
                </a:extLst>
              </a:tr>
              <a:tr h="797177">
                <a:tc>
                  <a:txBody>
                    <a:bodyPr/>
                    <a:lstStyle/>
                    <a:p>
                      <a:pPr algn="ctr"/>
                      <a:endParaRPr lang="en-US" sz="2800" b="1" i="0" u="sng" dirty="0">
                        <a:solidFill>
                          <a:schemeClr val="bg1"/>
                        </a:solidFill>
                        <a:latin typeface="Arial Black" panose="020B0604020202020204" pitchFamily="34" charset="0"/>
                      </a:endParaRPr>
                    </a:p>
                  </a:txBody>
                  <a:tcPr marL="93052" marR="93052" marT="46526" marB="46526" anchor="ctr">
                    <a:cell3D prstMaterial="dkEdge">
                      <a:bevel prst="coolSlan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i="0" u="sng" dirty="0">
                        <a:solidFill>
                          <a:schemeClr val="bg1"/>
                        </a:solidFill>
                        <a:latin typeface="Arial Black" panose="020B0604020202020204" pitchFamily="34" charset="0"/>
                      </a:endParaRPr>
                    </a:p>
                  </a:txBody>
                  <a:tcPr marL="93052" marR="93052" marT="46526" marB="46526" anchor="ctr">
                    <a:cell3D prstMaterial="dkEdge">
                      <a:bevel prst="coolSlan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i="0" u="sng" dirty="0">
                        <a:solidFill>
                          <a:schemeClr val="bg1"/>
                        </a:solidFill>
                        <a:latin typeface="Arial Black" panose="020B0604020202020204" pitchFamily="34" charset="0"/>
                      </a:endParaRPr>
                    </a:p>
                  </a:txBody>
                  <a:tcPr marL="93052" marR="93052" marT="46526" marB="46526" anchor="ctr">
                    <a:cell3D prstMaterial="dkEdge">
                      <a:bevel prst="coolSlan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i="0" u="sng" dirty="0">
                        <a:solidFill>
                          <a:schemeClr val="bg1"/>
                        </a:solidFill>
                        <a:latin typeface="Arial Black" panose="020B0604020202020204" pitchFamily="34" charset="0"/>
                      </a:endParaRPr>
                    </a:p>
                  </a:txBody>
                  <a:tcPr marL="93052" marR="93052" marT="46526" marB="46526" anchor="ctr">
                    <a:cell3D prstMaterial="dkEdge">
                      <a:bevel prst="coolSlan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i="0" u="sng" dirty="0">
                        <a:solidFill>
                          <a:schemeClr val="bg1"/>
                        </a:solidFill>
                        <a:latin typeface="Arial Black" panose="020B0604020202020204" pitchFamily="34" charset="0"/>
                      </a:endParaRPr>
                    </a:p>
                  </a:txBody>
                  <a:tcPr marL="93052" marR="93052" marT="46526" marB="46526" anchor="ctr">
                    <a:cell3D prstMaterial="dkEdge">
                      <a:bevel prst="coolSlant"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2266501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AB7A76AA-1072-CE97-9464-DB8BAE762CAC}"/>
              </a:ext>
            </a:extLst>
          </p:cNvPr>
          <p:cNvSpPr/>
          <p:nvPr/>
        </p:nvSpPr>
        <p:spPr>
          <a:xfrm>
            <a:off x="1138410" y="2321749"/>
            <a:ext cx="1981200" cy="7978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Arial Black" panose="020B0604020202020204" pitchFamily="34" charset="0"/>
                <a:hlinkClick r:id="rId3" action="ppaction://hlinksldjump"/>
              </a:rPr>
              <a:t>100</a:t>
            </a:r>
            <a:endParaRPr lang="en-US" sz="3600" b="1" dirty="0">
              <a:latin typeface="Arial Black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DAC8837-2F9F-3E11-AC83-7F5E304ADD5B}"/>
              </a:ext>
            </a:extLst>
          </p:cNvPr>
          <p:cNvSpPr/>
          <p:nvPr/>
        </p:nvSpPr>
        <p:spPr>
          <a:xfrm>
            <a:off x="3128575" y="2321749"/>
            <a:ext cx="1981200" cy="7978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Arial Black" panose="020B0604020202020204" pitchFamily="34" charset="0"/>
                <a:hlinkClick r:id="rId4" action="ppaction://hlinksldjump"/>
              </a:rPr>
              <a:t>100</a:t>
            </a:r>
            <a:endParaRPr lang="en-US" sz="3600" b="1" dirty="0">
              <a:latin typeface="Arial Black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04CF691-044C-AF2E-D349-247764EBE100}"/>
              </a:ext>
            </a:extLst>
          </p:cNvPr>
          <p:cNvSpPr/>
          <p:nvPr/>
        </p:nvSpPr>
        <p:spPr>
          <a:xfrm>
            <a:off x="5118740" y="2321749"/>
            <a:ext cx="1981200" cy="7978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Arial Black" panose="020B0604020202020204" pitchFamily="34" charset="0"/>
                <a:hlinkClick r:id="rId5" action="ppaction://hlinksldjump"/>
              </a:rPr>
              <a:t>100</a:t>
            </a:r>
            <a:endParaRPr lang="en-US" sz="3600" b="1" dirty="0">
              <a:latin typeface="Arial Black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2831B1F-AF96-E531-E98A-3F09AED8E45E}"/>
              </a:ext>
            </a:extLst>
          </p:cNvPr>
          <p:cNvSpPr/>
          <p:nvPr/>
        </p:nvSpPr>
        <p:spPr>
          <a:xfrm>
            <a:off x="7108905" y="2321749"/>
            <a:ext cx="1981200" cy="7978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Arial Black" panose="020B0604020202020204" pitchFamily="34" charset="0"/>
                <a:hlinkClick r:id="rId6" action="ppaction://hlinksldjump"/>
              </a:rPr>
              <a:t>100</a:t>
            </a:r>
            <a:endParaRPr lang="en-US" sz="3600" b="1" dirty="0">
              <a:latin typeface="Arial Black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DAEF571-AC33-0F00-F06A-A0CBAD448A06}"/>
              </a:ext>
            </a:extLst>
          </p:cNvPr>
          <p:cNvSpPr/>
          <p:nvPr/>
        </p:nvSpPr>
        <p:spPr>
          <a:xfrm>
            <a:off x="9072176" y="2321749"/>
            <a:ext cx="1981200" cy="7978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Arial Black" panose="020B0604020202020204" pitchFamily="34" charset="0"/>
                <a:hlinkClick r:id="rId7" action="ppaction://hlinksldjump"/>
              </a:rPr>
              <a:t>100</a:t>
            </a:r>
            <a:endParaRPr lang="en-US" sz="3600" b="1" dirty="0">
              <a:latin typeface="Arial Black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723513B-08E5-AFB2-350F-79E72A8D4B45}"/>
              </a:ext>
            </a:extLst>
          </p:cNvPr>
          <p:cNvSpPr/>
          <p:nvPr/>
        </p:nvSpPr>
        <p:spPr>
          <a:xfrm>
            <a:off x="1138410" y="3110643"/>
            <a:ext cx="1981200" cy="7978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Arial Black" panose="020B0604020202020204" pitchFamily="34" charset="0"/>
                <a:hlinkClick r:id="rId8" action="ppaction://hlinksldjump"/>
              </a:rPr>
              <a:t>200</a:t>
            </a:r>
            <a:endParaRPr lang="en-US" sz="3600" b="1" dirty="0">
              <a:latin typeface="Arial Black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A5EBF12-515D-00BE-94DB-3EF914B10047}"/>
              </a:ext>
            </a:extLst>
          </p:cNvPr>
          <p:cNvSpPr/>
          <p:nvPr/>
        </p:nvSpPr>
        <p:spPr>
          <a:xfrm>
            <a:off x="3128575" y="3110643"/>
            <a:ext cx="1981200" cy="7978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Arial Black" panose="020B0604020202020204" pitchFamily="34" charset="0"/>
                <a:hlinkClick r:id="rId9" action="ppaction://hlinksldjump"/>
              </a:rPr>
              <a:t>200</a:t>
            </a:r>
            <a:endParaRPr lang="en-US" sz="3600" b="1" dirty="0">
              <a:latin typeface="Arial Black" panose="020B06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246D1A0-6B63-5837-6256-936F3DDC6101}"/>
              </a:ext>
            </a:extLst>
          </p:cNvPr>
          <p:cNvSpPr/>
          <p:nvPr/>
        </p:nvSpPr>
        <p:spPr>
          <a:xfrm>
            <a:off x="5118740" y="3110643"/>
            <a:ext cx="1981200" cy="7978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Arial Black" panose="020B0604020202020204" pitchFamily="34" charset="0"/>
                <a:hlinkClick r:id="rId10" action="ppaction://hlinksldjump"/>
              </a:rPr>
              <a:t>200</a:t>
            </a:r>
            <a:endParaRPr lang="en-US" sz="3600" b="1" dirty="0">
              <a:latin typeface="Arial Black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C959EE7-143E-F8AC-CE5A-E85B53483D82}"/>
              </a:ext>
            </a:extLst>
          </p:cNvPr>
          <p:cNvSpPr/>
          <p:nvPr/>
        </p:nvSpPr>
        <p:spPr>
          <a:xfrm>
            <a:off x="7108905" y="3110643"/>
            <a:ext cx="1981200" cy="7978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Arial Black" panose="020B0604020202020204" pitchFamily="34" charset="0"/>
                <a:hlinkClick r:id="rId11" action="ppaction://hlinksldjump"/>
              </a:rPr>
              <a:t>200</a:t>
            </a:r>
            <a:endParaRPr lang="en-US" sz="3600" b="1" dirty="0">
              <a:latin typeface="Arial Black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D7FEC14-42D5-99D0-C5DB-2C6C65EC2D1B}"/>
              </a:ext>
            </a:extLst>
          </p:cNvPr>
          <p:cNvSpPr/>
          <p:nvPr/>
        </p:nvSpPr>
        <p:spPr>
          <a:xfrm>
            <a:off x="9072176" y="3110643"/>
            <a:ext cx="1981200" cy="7978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Arial Black" panose="020B0604020202020204" pitchFamily="34" charset="0"/>
                <a:hlinkClick r:id="rId12" action="ppaction://hlinksldjump"/>
              </a:rPr>
              <a:t>200</a:t>
            </a:r>
            <a:endParaRPr lang="en-US" sz="3600" b="1" dirty="0">
              <a:latin typeface="Arial Black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640F137-AC1F-0290-4CDF-4C644F8CEA5A}"/>
              </a:ext>
            </a:extLst>
          </p:cNvPr>
          <p:cNvSpPr/>
          <p:nvPr/>
        </p:nvSpPr>
        <p:spPr>
          <a:xfrm>
            <a:off x="1138410" y="3908502"/>
            <a:ext cx="1981200" cy="7978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Arial Black" panose="020B0604020202020204" pitchFamily="34" charset="0"/>
                <a:hlinkClick r:id="rId13" action="ppaction://hlinksldjump"/>
              </a:rPr>
              <a:t>300</a:t>
            </a:r>
            <a:endParaRPr lang="en-US" sz="3600" b="1" dirty="0">
              <a:latin typeface="Arial Black" panose="020B0604020202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BD31D5D-A4DF-9F43-BC55-2201902B1CF8}"/>
              </a:ext>
            </a:extLst>
          </p:cNvPr>
          <p:cNvSpPr/>
          <p:nvPr/>
        </p:nvSpPr>
        <p:spPr>
          <a:xfrm>
            <a:off x="3128575" y="3908502"/>
            <a:ext cx="1981200" cy="7978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Arial Black" panose="020B0604020202020204" pitchFamily="34" charset="0"/>
                <a:hlinkClick r:id="rId14" action="ppaction://hlinksldjump"/>
              </a:rPr>
              <a:t>300</a:t>
            </a:r>
            <a:endParaRPr lang="en-US" sz="3600" b="1" dirty="0">
              <a:latin typeface="Arial Black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38098F6-13D2-4FC1-4296-080C9F53647E}"/>
              </a:ext>
            </a:extLst>
          </p:cNvPr>
          <p:cNvSpPr/>
          <p:nvPr/>
        </p:nvSpPr>
        <p:spPr>
          <a:xfrm>
            <a:off x="5118740" y="3908502"/>
            <a:ext cx="1981200" cy="7978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Arial Black" panose="020B0604020202020204" pitchFamily="34" charset="0"/>
                <a:hlinkClick r:id="rId15" action="ppaction://hlinksldjump"/>
              </a:rPr>
              <a:t>300</a:t>
            </a:r>
            <a:endParaRPr lang="en-US" sz="3600" b="1" dirty="0">
              <a:latin typeface="Arial Black" panose="020B06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98E72F0-F0FD-67B3-60BF-002243B8C2D4}"/>
              </a:ext>
            </a:extLst>
          </p:cNvPr>
          <p:cNvSpPr/>
          <p:nvPr/>
        </p:nvSpPr>
        <p:spPr>
          <a:xfrm>
            <a:off x="7108905" y="3908502"/>
            <a:ext cx="1981200" cy="7978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Arial Black" panose="020B0604020202020204" pitchFamily="34" charset="0"/>
                <a:hlinkClick r:id="rId16" action="ppaction://hlinksldjump"/>
              </a:rPr>
              <a:t>300</a:t>
            </a:r>
            <a:endParaRPr lang="en-US" sz="3600" b="1" dirty="0">
              <a:latin typeface="Arial Black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9D359C4-5D65-FA95-8CDE-53E1E843FFA3}"/>
              </a:ext>
            </a:extLst>
          </p:cNvPr>
          <p:cNvSpPr/>
          <p:nvPr/>
        </p:nvSpPr>
        <p:spPr>
          <a:xfrm>
            <a:off x="9072176" y="3908502"/>
            <a:ext cx="1981200" cy="7978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Arial Black" panose="020B0604020202020204" pitchFamily="34" charset="0"/>
                <a:hlinkClick r:id="rId17" action="ppaction://hlinksldjump"/>
              </a:rPr>
              <a:t>300</a:t>
            </a:r>
            <a:endParaRPr lang="en-US" sz="3600" b="1" dirty="0">
              <a:latin typeface="Arial Black" panose="020B060402020202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332C45A-95E7-E920-62CF-BB95E31B752E}"/>
              </a:ext>
            </a:extLst>
          </p:cNvPr>
          <p:cNvSpPr/>
          <p:nvPr/>
        </p:nvSpPr>
        <p:spPr>
          <a:xfrm>
            <a:off x="1138410" y="4715326"/>
            <a:ext cx="1981200" cy="7978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Arial Black" panose="020B0604020202020204" pitchFamily="34" charset="0"/>
                <a:hlinkClick r:id="rId18" action="ppaction://hlinksldjump"/>
              </a:rPr>
              <a:t>400</a:t>
            </a:r>
            <a:endParaRPr lang="en-US" sz="3600" b="1" dirty="0">
              <a:latin typeface="Arial Black" panose="020B0604020202020204" pitchFamily="34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2358EDC-5887-BDE5-B579-3F011D06B3F3}"/>
              </a:ext>
            </a:extLst>
          </p:cNvPr>
          <p:cNvSpPr/>
          <p:nvPr/>
        </p:nvSpPr>
        <p:spPr>
          <a:xfrm>
            <a:off x="3128575" y="4715326"/>
            <a:ext cx="1981200" cy="7978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Arial Black" panose="020B0604020202020204" pitchFamily="34" charset="0"/>
                <a:hlinkClick r:id="rId19" action="ppaction://hlinksldjump"/>
              </a:rPr>
              <a:t>400</a:t>
            </a:r>
            <a:endParaRPr lang="en-US" sz="3600" b="1" dirty="0">
              <a:latin typeface="Arial Black" panose="020B0604020202020204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55BF89D-3725-822D-C8EB-13E3100F885B}"/>
              </a:ext>
            </a:extLst>
          </p:cNvPr>
          <p:cNvSpPr/>
          <p:nvPr/>
        </p:nvSpPr>
        <p:spPr>
          <a:xfrm>
            <a:off x="5118740" y="4715326"/>
            <a:ext cx="1981200" cy="7978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Arial Black" panose="020B0604020202020204" pitchFamily="34" charset="0"/>
                <a:hlinkClick r:id="rId20" action="ppaction://hlinksldjump"/>
              </a:rPr>
              <a:t>400</a:t>
            </a:r>
            <a:endParaRPr lang="en-US" sz="3600" b="1" dirty="0">
              <a:latin typeface="Arial Black" panose="020B0604020202020204" pitchFamily="34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8B9FCA1-17C2-8132-2265-33F91DBBEFA5}"/>
              </a:ext>
            </a:extLst>
          </p:cNvPr>
          <p:cNvSpPr/>
          <p:nvPr/>
        </p:nvSpPr>
        <p:spPr>
          <a:xfrm>
            <a:off x="7108905" y="4715326"/>
            <a:ext cx="1981200" cy="7978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Arial Black" panose="020B0604020202020204" pitchFamily="34" charset="0"/>
                <a:hlinkClick r:id="rId21" action="ppaction://hlinksldjump"/>
              </a:rPr>
              <a:t>400</a:t>
            </a:r>
            <a:endParaRPr lang="en-US" sz="3600" b="1" dirty="0">
              <a:latin typeface="Arial Black" panose="020B0604020202020204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17C4451-970E-BAC9-453D-EE2E08298CBD}"/>
              </a:ext>
            </a:extLst>
          </p:cNvPr>
          <p:cNvSpPr/>
          <p:nvPr/>
        </p:nvSpPr>
        <p:spPr>
          <a:xfrm>
            <a:off x="9072176" y="4715326"/>
            <a:ext cx="1981200" cy="7978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Arial Black" panose="020B0604020202020204" pitchFamily="34" charset="0"/>
                <a:hlinkClick r:id="rId22" action="ppaction://hlinksldjump"/>
              </a:rPr>
              <a:t>400</a:t>
            </a:r>
            <a:endParaRPr lang="en-US" sz="3600" b="1" dirty="0">
              <a:latin typeface="Arial Black" panose="020B0604020202020204" pitchFamily="34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6813C6B-510A-5F4E-BA34-6FB494B2E535}"/>
              </a:ext>
            </a:extLst>
          </p:cNvPr>
          <p:cNvSpPr/>
          <p:nvPr/>
        </p:nvSpPr>
        <p:spPr>
          <a:xfrm>
            <a:off x="1138410" y="5522149"/>
            <a:ext cx="1981200" cy="7978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Arial Black" panose="020B0604020202020204" pitchFamily="34" charset="0"/>
                <a:hlinkClick r:id="rId23" action="ppaction://hlinksldjump"/>
              </a:rPr>
              <a:t>500</a:t>
            </a:r>
            <a:endParaRPr lang="en-US" sz="3600" b="1" dirty="0">
              <a:latin typeface="Arial Black" panose="020B0604020202020204" pitchFamily="34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44CAF30-CE50-D6D4-26A9-AF7B0DDB84AC}"/>
              </a:ext>
            </a:extLst>
          </p:cNvPr>
          <p:cNvSpPr/>
          <p:nvPr/>
        </p:nvSpPr>
        <p:spPr>
          <a:xfrm>
            <a:off x="3128575" y="5522149"/>
            <a:ext cx="1981200" cy="7978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Arial Black" panose="020B0604020202020204" pitchFamily="34" charset="0"/>
                <a:hlinkClick r:id="rId24" action="ppaction://hlinksldjump"/>
              </a:rPr>
              <a:t>500</a:t>
            </a:r>
            <a:endParaRPr lang="en-US" sz="3600" b="1" dirty="0">
              <a:latin typeface="Arial Black" panose="020B0604020202020204" pitchFamily="34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48DCE5E-2093-09D1-55E9-1D2CB8C0DA33}"/>
              </a:ext>
            </a:extLst>
          </p:cNvPr>
          <p:cNvSpPr/>
          <p:nvPr/>
        </p:nvSpPr>
        <p:spPr>
          <a:xfrm>
            <a:off x="5118740" y="5522149"/>
            <a:ext cx="1981200" cy="7978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Arial Black" panose="020B0604020202020204" pitchFamily="34" charset="0"/>
                <a:hlinkClick r:id="rId25" action="ppaction://hlinksldjump"/>
              </a:rPr>
              <a:t>500</a:t>
            </a:r>
            <a:endParaRPr lang="en-US" sz="3600" b="1" dirty="0">
              <a:latin typeface="Arial Black" panose="020B0604020202020204" pitchFamily="34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D3C1DA5-677D-B744-AC32-B5592CED0047}"/>
              </a:ext>
            </a:extLst>
          </p:cNvPr>
          <p:cNvSpPr/>
          <p:nvPr/>
        </p:nvSpPr>
        <p:spPr>
          <a:xfrm>
            <a:off x="7108905" y="5522149"/>
            <a:ext cx="1981200" cy="7978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Arial Black" panose="020B0604020202020204" pitchFamily="34" charset="0"/>
                <a:hlinkClick r:id="rId26" action="ppaction://hlinksldjump"/>
              </a:rPr>
              <a:t>500</a:t>
            </a:r>
            <a:endParaRPr lang="en-US" sz="3600" b="1" dirty="0">
              <a:latin typeface="Arial Black" panose="020B0604020202020204" pitchFamily="34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D06579B-33AB-4455-0B8D-234CFE90D59F}"/>
              </a:ext>
            </a:extLst>
          </p:cNvPr>
          <p:cNvSpPr/>
          <p:nvPr/>
        </p:nvSpPr>
        <p:spPr>
          <a:xfrm>
            <a:off x="9072176" y="5522149"/>
            <a:ext cx="1981200" cy="7978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Arial Black" panose="020B0604020202020204" pitchFamily="34" charset="0"/>
                <a:hlinkClick r:id="rId27" action="ppaction://hlinksldjump"/>
              </a:rPr>
              <a:t>500</a:t>
            </a:r>
            <a:endParaRPr lang="en-US" sz="3600" b="1" dirty="0">
              <a:latin typeface="Arial Black" panose="020B0604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C5EA03B-30EA-4CBD-2E33-E82FE77BCA09}"/>
              </a:ext>
            </a:extLst>
          </p:cNvPr>
          <p:cNvSpPr txBox="1"/>
          <p:nvPr/>
        </p:nvSpPr>
        <p:spPr>
          <a:xfrm>
            <a:off x="7292094" y="881979"/>
            <a:ext cx="3761282" cy="523220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Arial Black" panose="020B0604020202020204" pitchFamily="34" charset="0"/>
                <a:hlinkClick r:id="rId28" action="ppaction://hlinksldjump"/>
              </a:rPr>
              <a:t>FINAL QUIZ TIME!</a:t>
            </a:r>
            <a:endParaRPr lang="en-US" sz="2800" b="1" dirty="0">
              <a:latin typeface="Arial Black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121F89-DC55-15C7-7CBC-6DF5B7FD0774}"/>
              </a:ext>
            </a:extLst>
          </p:cNvPr>
          <p:cNvSpPr txBox="1"/>
          <p:nvPr/>
        </p:nvSpPr>
        <p:spPr>
          <a:xfrm>
            <a:off x="1011016" y="758868"/>
            <a:ext cx="37612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QUIZ TIME!</a:t>
            </a:r>
          </a:p>
        </p:txBody>
      </p:sp>
    </p:spTree>
    <p:extLst>
      <p:ext uri="{BB962C8B-B14F-4D97-AF65-F5344CB8AC3E}">
        <p14:creationId xmlns:p14="http://schemas.microsoft.com/office/powerpoint/2010/main" val="3707687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11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3" fill="hold">
                      <p:stCondLst>
                        <p:cond delay="0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>
                      <p:stCondLst>
                        <p:cond delay="0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7" grpId="0"/>
      <p:bldP spid="8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96CA20-807E-A239-C51E-5599E8181C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yellow and orange background&#10;&#10;AI-generated content may be incorrect.">
            <a:extLst>
              <a:ext uri="{FF2B5EF4-FFF2-40B4-BE49-F238E27FC236}">
                <a16:creationId xmlns:a16="http://schemas.microsoft.com/office/drawing/2014/main" id="{EE4BA3ED-58B4-9B93-34B6-54B924797B16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7CA6506-37B3-2E87-1F7B-9AE0467C180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ANSWER</a:t>
            </a:r>
          </a:p>
        </p:txBody>
      </p:sp>
      <p:pic>
        <p:nvPicPr>
          <p:cNvPr id="6" name="Graphic 5" descr="House with solid fill">
            <a:hlinkClick r:id="rId3" action="ppaction://hlinksldjump"/>
            <a:extLst>
              <a:ext uri="{FF2B5EF4-FFF2-40B4-BE49-F238E27FC236}">
                <a16:creationId xmlns:a16="http://schemas.microsoft.com/office/drawing/2014/main" id="{AC6F6A75-C797-7073-89C9-0BD688D0759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357091" y="4996728"/>
            <a:ext cx="1477818" cy="1477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22233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98D5AA-155B-77E1-1DC7-CE3735AE08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yellow and orange background&#10;&#10;AI-generated content may be incorrect.">
            <a:extLst>
              <a:ext uri="{FF2B5EF4-FFF2-40B4-BE49-F238E27FC236}">
                <a16:creationId xmlns:a16="http://schemas.microsoft.com/office/drawing/2014/main" id="{6761AA53-B02F-28D1-D27D-B74EFD3C5C84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6FCCDA4-7C09-C224-ACFF-88A1D2A6426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TYPE YOUR QUESTION HERE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296D7E9-4DC2-0D1C-D82A-91C51A164609}"/>
              </a:ext>
            </a:extLst>
          </p:cNvPr>
          <p:cNvSpPr txBox="1"/>
          <p:nvPr/>
        </p:nvSpPr>
        <p:spPr>
          <a:xfrm>
            <a:off x="3980872" y="5445748"/>
            <a:ext cx="4230256" cy="769441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 Black" panose="020B0604020202020204" pitchFamily="34" charset="0"/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ANSWER</a:t>
            </a:r>
            <a:endParaRPr lang="en-US" sz="3200" b="1" dirty="0">
              <a:solidFill>
                <a:schemeClr val="bg1"/>
              </a:solidFill>
              <a:latin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542577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BC7497-65D1-5DCE-0A25-491A9D4903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yellow and orange background&#10;&#10;AI-generated content may be incorrect.">
            <a:extLst>
              <a:ext uri="{FF2B5EF4-FFF2-40B4-BE49-F238E27FC236}">
                <a16:creationId xmlns:a16="http://schemas.microsoft.com/office/drawing/2014/main" id="{C9183B2A-A25F-CA08-7477-7304DA4A1D57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CB5A47A-0E72-6583-6321-98817902C5C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ANSWER</a:t>
            </a:r>
          </a:p>
        </p:txBody>
      </p:sp>
      <p:pic>
        <p:nvPicPr>
          <p:cNvPr id="6" name="Graphic 5" descr="House with solid fill">
            <a:hlinkClick r:id="rId3" action="ppaction://hlinksldjump"/>
            <a:extLst>
              <a:ext uri="{FF2B5EF4-FFF2-40B4-BE49-F238E27FC236}">
                <a16:creationId xmlns:a16="http://schemas.microsoft.com/office/drawing/2014/main" id="{49BCC733-BB0B-9E91-7EA2-678B7219A5C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357091" y="4996728"/>
            <a:ext cx="1477818" cy="1477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4161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3B9DD5-0E41-407A-A2F1-B74C031796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yellow and orange background&#10;&#10;AI-generated content may be incorrect.">
            <a:extLst>
              <a:ext uri="{FF2B5EF4-FFF2-40B4-BE49-F238E27FC236}">
                <a16:creationId xmlns:a16="http://schemas.microsoft.com/office/drawing/2014/main" id="{4FCEA930-9228-74F0-1AB2-1CD3541DAD16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9AED664-D659-3A26-9116-B3BE8A5C87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TYPE YOUR QUESTION HERE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53E3B5-CBBE-5ACF-9F85-C789A6A7E62B}"/>
              </a:ext>
            </a:extLst>
          </p:cNvPr>
          <p:cNvSpPr txBox="1"/>
          <p:nvPr/>
        </p:nvSpPr>
        <p:spPr>
          <a:xfrm>
            <a:off x="3980872" y="5445748"/>
            <a:ext cx="4230256" cy="769441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 Black" panose="020B0604020202020204" pitchFamily="34" charset="0"/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ANSWER</a:t>
            </a:r>
            <a:endParaRPr lang="en-US" sz="3200" b="1" dirty="0">
              <a:solidFill>
                <a:schemeClr val="bg1"/>
              </a:solidFill>
              <a:latin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049851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687A4F-6B6D-7A16-237D-D2D4C8C851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yellow and orange background&#10;&#10;AI-generated content may be incorrect.">
            <a:extLst>
              <a:ext uri="{FF2B5EF4-FFF2-40B4-BE49-F238E27FC236}">
                <a16:creationId xmlns:a16="http://schemas.microsoft.com/office/drawing/2014/main" id="{8937D1AE-5852-7ADF-BD43-B4A11357AF02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40522D6-01FC-E217-62A7-1202C473031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ANSWER</a:t>
            </a:r>
          </a:p>
        </p:txBody>
      </p:sp>
      <p:pic>
        <p:nvPicPr>
          <p:cNvPr id="6" name="Graphic 5" descr="House with solid fill">
            <a:hlinkClick r:id="rId3" action="ppaction://hlinksldjump"/>
            <a:extLst>
              <a:ext uri="{FF2B5EF4-FFF2-40B4-BE49-F238E27FC236}">
                <a16:creationId xmlns:a16="http://schemas.microsoft.com/office/drawing/2014/main" id="{FD03C761-B180-77A1-DCBE-60CD0E8B05A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357091" y="4996728"/>
            <a:ext cx="1477818" cy="1477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273229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B5FC67-D470-8FF0-D485-C43769E837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yellow and orange background&#10;&#10;AI-generated content may be incorrect.">
            <a:extLst>
              <a:ext uri="{FF2B5EF4-FFF2-40B4-BE49-F238E27FC236}">
                <a16:creationId xmlns:a16="http://schemas.microsoft.com/office/drawing/2014/main" id="{4B09CE26-5121-503F-3DC7-772C28450F5A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B08EA4E-74C5-B2F6-C10A-D6369407051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TYPE YOUR QUESTION HERE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A988323-F39E-659A-1379-B956ADB7EB8D}"/>
              </a:ext>
            </a:extLst>
          </p:cNvPr>
          <p:cNvSpPr txBox="1"/>
          <p:nvPr/>
        </p:nvSpPr>
        <p:spPr>
          <a:xfrm>
            <a:off x="3980872" y="5445748"/>
            <a:ext cx="4230256" cy="769441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 Black" panose="020B0604020202020204" pitchFamily="34" charset="0"/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ANSWER</a:t>
            </a:r>
            <a:endParaRPr lang="en-US" sz="3200" b="1" dirty="0">
              <a:solidFill>
                <a:schemeClr val="bg1"/>
              </a:solidFill>
              <a:latin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35062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48A3E8-D994-B0AB-7FED-096A501189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yellow and orange background&#10;&#10;AI-generated content may be incorrect.">
            <a:extLst>
              <a:ext uri="{FF2B5EF4-FFF2-40B4-BE49-F238E27FC236}">
                <a16:creationId xmlns:a16="http://schemas.microsoft.com/office/drawing/2014/main" id="{488303BD-2D5E-2C56-10DF-A5671E0AE1D1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DA55250-AFAA-C1FD-D4F7-B0DFE7C18D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ANSWER</a:t>
            </a:r>
          </a:p>
        </p:txBody>
      </p:sp>
      <p:pic>
        <p:nvPicPr>
          <p:cNvPr id="6" name="Graphic 5" descr="House with solid fill">
            <a:hlinkClick r:id="rId3" action="ppaction://hlinksldjump"/>
            <a:extLst>
              <a:ext uri="{FF2B5EF4-FFF2-40B4-BE49-F238E27FC236}">
                <a16:creationId xmlns:a16="http://schemas.microsoft.com/office/drawing/2014/main" id="{A7090F34-26AC-806B-D93D-030CA8DB6C6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357091" y="4996728"/>
            <a:ext cx="1477818" cy="1477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414496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CCD7E0-CA1A-5BE5-4AB9-C13EEAD73D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yellow and orange background&#10;&#10;AI-generated content may be incorrect.">
            <a:extLst>
              <a:ext uri="{FF2B5EF4-FFF2-40B4-BE49-F238E27FC236}">
                <a16:creationId xmlns:a16="http://schemas.microsoft.com/office/drawing/2014/main" id="{A7F14BF6-ED01-2DBE-96C9-0BFEF3CD20A3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AA597407-16AE-ED74-CA57-E935053F6554}"/>
              </a:ext>
            </a:extLst>
          </p:cNvPr>
          <p:cNvSpPr/>
          <p:nvPr/>
        </p:nvSpPr>
        <p:spPr>
          <a:xfrm>
            <a:off x="3783106" y="986117"/>
            <a:ext cx="4625788" cy="4885765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1300" b="1" dirty="0">
                <a:solidFill>
                  <a:schemeClr val="bg1"/>
                </a:solidFill>
                <a:latin typeface="Arial Black" panose="020B0604020202020204" pitchFamily="34" charset="0"/>
              </a:rPr>
              <a:t>4</a:t>
            </a:r>
            <a:endParaRPr lang="en-US" b="1" dirty="0">
              <a:solidFill>
                <a:schemeClr val="bg1"/>
              </a:solidFill>
              <a:latin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870425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AF73F9-3FC8-27EC-8E88-CA6FB1F05F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yellow and orange background&#10;&#10;AI-generated content may be incorrect.">
            <a:extLst>
              <a:ext uri="{FF2B5EF4-FFF2-40B4-BE49-F238E27FC236}">
                <a16:creationId xmlns:a16="http://schemas.microsoft.com/office/drawing/2014/main" id="{8C6D5792-B2D5-61F6-E5F2-E6295F01650A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AC9EDDD-0E77-1E11-155B-A0FC494EEC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TYPE YOUR QUESTION HERE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A7FFA8C-BF4F-7B57-BE06-8D115A3B82D6}"/>
              </a:ext>
            </a:extLst>
          </p:cNvPr>
          <p:cNvSpPr txBox="1"/>
          <p:nvPr/>
        </p:nvSpPr>
        <p:spPr>
          <a:xfrm>
            <a:off x="3980872" y="5445748"/>
            <a:ext cx="4230256" cy="769441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 Black" panose="020B0604020202020204" pitchFamily="34" charset="0"/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ANSWER</a:t>
            </a:r>
            <a:endParaRPr lang="en-US" sz="3200" b="1" dirty="0">
              <a:solidFill>
                <a:schemeClr val="bg1"/>
              </a:solidFill>
              <a:latin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290070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42B607-EA95-651F-2BE3-A06937B5B1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yellow and orange background&#10;&#10;AI-generated content may be incorrect.">
            <a:extLst>
              <a:ext uri="{FF2B5EF4-FFF2-40B4-BE49-F238E27FC236}">
                <a16:creationId xmlns:a16="http://schemas.microsoft.com/office/drawing/2014/main" id="{99A58FA6-2511-44C0-82D7-76D75F5954CD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396E000-44EE-09B2-FC8A-53281816797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ANSWER</a:t>
            </a:r>
          </a:p>
        </p:txBody>
      </p:sp>
      <p:pic>
        <p:nvPicPr>
          <p:cNvPr id="6" name="Graphic 5" descr="House with solid fill">
            <a:hlinkClick r:id="rId3" action="ppaction://hlinksldjump"/>
            <a:extLst>
              <a:ext uri="{FF2B5EF4-FFF2-40B4-BE49-F238E27FC236}">
                <a16:creationId xmlns:a16="http://schemas.microsoft.com/office/drawing/2014/main" id="{5DEF704C-A52C-C95F-8850-EFCD14B89F1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357091" y="4996728"/>
            <a:ext cx="1477818" cy="1477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859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yellow and orange background&#10;&#10;AI-generated content may be incorrect.">
            <a:extLst>
              <a:ext uri="{FF2B5EF4-FFF2-40B4-BE49-F238E27FC236}">
                <a16:creationId xmlns:a16="http://schemas.microsoft.com/office/drawing/2014/main" id="{15643775-570B-70BB-8F02-342B52A19BEC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8230CC5-DB0A-666E-E9BA-C813CD0B6409}"/>
              </a:ext>
            </a:extLst>
          </p:cNvPr>
          <p:cNvSpPr/>
          <p:nvPr/>
        </p:nvSpPr>
        <p:spPr>
          <a:xfrm>
            <a:off x="3783106" y="986117"/>
            <a:ext cx="4625788" cy="4885765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1300" b="1" dirty="0">
                <a:solidFill>
                  <a:schemeClr val="bg1"/>
                </a:solidFill>
                <a:latin typeface="Arial Black" panose="020B0604020202020204" pitchFamily="34" charset="0"/>
              </a:rPr>
              <a:t>1</a:t>
            </a:r>
            <a:endParaRPr lang="en-US" b="1" dirty="0">
              <a:solidFill>
                <a:schemeClr val="bg1"/>
              </a:solidFill>
              <a:latin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734589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A4A6AD-5A8D-1D69-7DA3-10A205DE8E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yellow and orange background&#10;&#10;AI-generated content may be incorrect.">
            <a:extLst>
              <a:ext uri="{FF2B5EF4-FFF2-40B4-BE49-F238E27FC236}">
                <a16:creationId xmlns:a16="http://schemas.microsoft.com/office/drawing/2014/main" id="{23F7ACC1-B35B-89F2-3135-A1CCB02C59EB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23EF621-4419-CD91-5232-E0A6FF65BF6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TYPE YOUR QUESTION HERE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F2B1F39-2D7C-2846-2910-68D7D78649B7}"/>
              </a:ext>
            </a:extLst>
          </p:cNvPr>
          <p:cNvSpPr txBox="1"/>
          <p:nvPr/>
        </p:nvSpPr>
        <p:spPr>
          <a:xfrm>
            <a:off x="3980872" y="5445748"/>
            <a:ext cx="4230256" cy="769441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 Black" panose="020B0604020202020204" pitchFamily="34" charset="0"/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ANSWER</a:t>
            </a:r>
            <a:endParaRPr lang="en-US" sz="3200" b="1" dirty="0">
              <a:solidFill>
                <a:schemeClr val="bg1"/>
              </a:solidFill>
              <a:latin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576087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B17428-BA19-2ED3-29BB-FDD778366D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yellow and orange background&#10;&#10;AI-generated content may be incorrect.">
            <a:extLst>
              <a:ext uri="{FF2B5EF4-FFF2-40B4-BE49-F238E27FC236}">
                <a16:creationId xmlns:a16="http://schemas.microsoft.com/office/drawing/2014/main" id="{6414BC64-A634-715C-770B-8CE9AFA468C0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9BAC748-6E7D-7EB9-E8B2-F323A33D3D6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ANSWER</a:t>
            </a:r>
          </a:p>
        </p:txBody>
      </p:sp>
      <p:pic>
        <p:nvPicPr>
          <p:cNvPr id="6" name="Graphic 5" descr="House with solid fill">
            <a:hlinkClick r:id="rId3" action="ppaction://hlinksldjump"/>
            <a:extLst>
              <a:ext uri="{FF2B5EF4-FFF2-40B4-BE49-F238E27FC236}">
                <a16:creationId xmlns:a16="http://schemas.microsoft.com/office/drawing/2014/main" id="{396F695D-6CB3-A06B-8EE7-124153D25E1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357091" y="4996728"/>
            <a:ext cx="1477818" cy="1477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02342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ADC3D3-4452-B765-95EC-7407B05C79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yellow and orange background&#10;&#10;AI-generated content may be incorrect.">
            <a:extLst>
              <a:ext uri="{FF2B5EF4-FFF2-40B4-BE49-F238E27FC236}">
                <a16:creationId xmlns:a16="http://schemas.microsoft.com/office/drawing/2014/main" id="{3101AE13-8C2D-757C-5698-6435D937A4A7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2012EEC-96EF-5295-C1F6-0DFFE23CDB1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TYPE YOUR QUESTION HERE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5DADC9C-8568-5DE1-4F74-49886400955F}"/>
              </a:ext>
            </a:extLst>
          </p:cNvPr>
          <p:cNvSpPr txBox="1"/>
          <p:nvPr/>
        </p:nvSpPr>
        <p:spPr>
          <a:xfrm>
            <a:off x="3980872" y="5445748"/>
            <a:ext cx="4230256" cy="769441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 Black" panose="020B0604020202020204" pitchFamily="34" charset="0"/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ANSWER</a:t>
            </a:r>
            <a:endParaRPr lang="en-US" sz="3200" b="1" dirty="0">
              <a:solidFill>
                <a:schemeClr val="bg1"/>
              </a:solidFill>
              <a:latin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595153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4C8DFC-02F6-ECDC-7312-A088CF7496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yellow and orange background&#10;&#10;AI-generated content may be incorrect.">
            <a:extLst>
              <a:ext uri="{FF2B5EF4-FFF2-40B4-BE49-F238E27FC236}">
                <a16:creationId xmlns:a16="http://schemas.microsoft.com/office/drawing/2014/main" id="{BB25190F-B536-619B-3598-9EBA26881D70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8FC6EE5-ABF8-6181-5EA3-79BF976EA7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ANSWER</a:t>
            </a:r>
          </a:p>
        </p:txBody>
      </p:sp>
      <p:pic>
        <p:nvPicPr>
          <p:cNvPr id="6" name="Graphic 5" descr="House with solid fill">
            <a:hlinkClick r:id="rId3" action="ppaction://hlinksldjump"/>
            <a:extLst>
              <a:ext uri="{FF2B5EF4-FFF2-40B4-BE49-F238E27FC236}">
                <a16:creationId xmlns:a16="http://schemas.microsoft.com/office/drawing/2014/main" id="{D187DFE1-E015-0ADE-CC8A-D3A39C500F4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357091" y="4996728"/>
            <a:ext cx="1477818" cy="1477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42110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1ABEE9-C743-BBD3-FD2B-9538AEBE86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yellow and orange background&#10;&#10;AI-generated content may be incorrect.">
            <a:extLst>
              <a:ext uri="{FF2B5EF4-FFF2-40B4-BE49-F238E27FC236}">
                <a16:creationId xmlns:a16="http://schemas.microsoft.com/office/drawing/2014/main" id="{146B4056-C67D-B565-1CE6-207D46E87E04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4D1ED12-DA15-40D5-61C9-659E3E256CD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TYPE YOUR QUESTION HERE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055146-900A-1E9D-293F-235EB24C9E24}"/>
              </a:ext>
            </a:extLst>
          </p:cNvPr>
          <p:cNvSpPr txBox="1"/>
          <p:nvPr/>
        </p:nvSpPr>
        <p:spPr>
          <a:xfrm>
            <a:off x="3980872" y="5445748"/>
            <a:ext cx="4230256" cy="769441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 Black" panose="020B0604020202020204" pitchFamily="34" charset="0"/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ANSWER</a:t>
            </a:r>
            <a:endParaRPr lang="en-US" sz="3200" b="1" dirty="0">
              <a:solidFill>
                <a:schemeClr val="bg1"/>
              </a:solidFill>
              <a:latin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738829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048EF9-F345-3CC7-4181-D28AC0597C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yellow and orange background&#10;&#10;AI-generated content may be incorrect.">
            <a:extLst>
              <a:ext uri="{FF2B5EF4-FFF2-40B4-BE49-F238E27FC236}">
                <a16:creationId xmlns:a16="http://schemas.microsoft.com/office/drawing/2014/main" id="{1496A66F-3A67-A748-0D22-240BDF95AE1F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86F0DAF-9319-6DF3-B914-449CA63D21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ANSWER</a:t>
            </a:r>
          </a:p>
        </p:txBody>
      </p:sp>
      <p:pic>
        <p:nvPicPr>
          <p:cNvPr id="6" name="Graphic 5" descr="House with solid fill">
            <a:hlinkClick r:id="rId3" action="ppaction://hlinksldjump"/>
            <a:extLst>
              <a:ext uri="{FF2B5EF4-FFF2-40B4-BE49-F238E27FC236}">
                <a16:creationId xmlns:a16="http://schemas.microsoft.com/office/drawing/2014/main" id="{FFA5120A-2437-0D0A-1D56-C2A813E477C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357091" y="4996728"/>
            <a:ext cx="1477818" cy="1477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614842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8C73B7-17E6-2444-8177-D0E0F86D4B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yellow and orange background&#10;&#10;AI-generated content may be incorrect.">
            <a:extLst>
              <a:ext uri="{FF2B5EF4-FFF2-40B4-BE49-F238E27FC236}">
                <a16:creationId xmlns:a16="http://schemas.microsoft.com/office/drawing/2014/main" id="{08E6DC5A-E7D4-AC9D-8C88-70A2E6D31A26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9818CF9-F18B-682E-40E4-A7E5418B894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TYPE YOUR QUESTION HERE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AFEB56F-B870-3986-EEC3-BAF189F9B1C5}"/>
              </a:ext>
            </a:extLst>
          </p:cNvPr>
          <p:cNvSpPr txBox="1"/>
          <p:nvPr/>
        </p:nvSpPr>
        <p:spPr>
          <a:xfrm>
            <a:off x="3980872" y="5445748"/>
            <a:ext cx="4230256" cy="769441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 Black" panose="020B0604020202020204" pitchFamily="34" charset="0"/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ANSWER</a:t>
            </a:r>
            <a:endParaRPr lang="en-US" sz="3200" b="1" dirty="0">
              <a:solidFill>
                <a:schemeClr val="bg1"/>
              </a:solidFill>
              <a:latin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987393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507398-85C9-D8DC-770A-181294C91C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yellow and orange background&#10;&#10;AI-generated content may be incorrect.">
            <a:extLst>
              <a:ext uri="{FF2B5EF4-FFF2-40B4-BE49-F238E27FC236}">
                <a16:creationId xmlns:a16="http://schemas.microsoft.com/office/drawing/2014/main" id="{F2A5589B-494D-F23E-6347-1370E85FD657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DDDD856-EEF5-2628-EFB7-0C1C78C305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ANSWER</a:t>
            </a:r>
          </a:p>
        </p:txBody>
      </p:sp>
      <p:pic>
        <p:nvPicPr>
          <p:cNvPr id="6" name="Graphic 5" descr="House with solid fill">
            <a:hlinkClick r:id="rId3" action="ppaction://hlinksldjump"/>
            <a:extLst>
              <a:ext uri="{FF2B5EF4-FFF2-40B4-BE49-F238E27FC236}">
                <a16:creationId xmlns:a16="http://schemas.microsoft.com/office/drawing/2014/main" id="{9CE0772D-C580-94B3-29B4-662B36A6FE5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357091" y="4996728"/>
            <a:ext cx="1477818" cy="1477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660247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B627E3-CD1C-8319-F5C0-7379C7C99C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yellow and orange background&#10;&#10;AI-generated content may be incorrect.">
            <a:extLst>
              <a:ext uri="{FF2B5EF4-FFF2-40B4-BE49-F238E27FC236}">
                <a16:creationId xmlns:a16="http://schemas.microsoft.com/office/drawing/2014/main" id="{0A9D63F8-58E6-2A17-28B9-D399E60CA551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BE225D15-BADC-55F3-40FA-C381168A2CBC}"/>
              </a:ext>
            </a:extLst>
          </p:cNvPr>
          <p:cNvSpPr/>
          <p:nvPr/>
        </p:nvSpPr>
        <p:spPr>
          <a:xfrm>
            <a:off x="3783106" y="986117"/>
            <a:ext cx="4625788" cy="4885765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1300" b="1" dirty="0">
                <a:solidFill>
                  <a:schemeClr val="bg1"/>
                </a:solidFill>
                <a:latin typeface="Arial Black" panose="020B0604020202020204" pitchFamily="34" charset="0"/>
              </a:rPr>
              <a:t>5</a:t>
            </a:r>
            <a:endParaRPr lang="en-US" b="1" dirty="0">
              <a:solidFill>
                <a:schemeClr val="bg1"/>
              </a:solidFill>
              <a:latin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337688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0401A8-3BB6-CBF5-B5F8-08754C84E4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yellow and orange background&#10;&#10;AI-generated content may be incorrect.">
            <a:extLst>
              <a:ext uri="{FF2B5EF4-FFF2-40B4-BE49-F238E27FC236}">
                <a16:creationId xmlns:a16="http://schemas.microsoft.com/office/drawing/2014/main" id="{CD4C2BA6-95A4-5A95-6641-3CF08E507C3B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5EC9DED-E19E-8491-8AFF-15F9A6E35E1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TYPE YOUR QUESTION HERE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ACEA46D-6956-D0AD-CC41-C8C1243C7A92}"/>
              </a:ext>
            </a:extLst>
          </p:cNvPr>
          <p:cNvSpPr txBox="1"/>
          <p:nvPr/>
        </p:nvSpPr>
        <p:spPr>
          <a:xfrm>
            <a:off x="3980872" y="5445748"/>
            <a:ext cx="4230256" cy="769441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 Black" panose="020B0604020202020204" pitchFamily="34" charset="0"/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ANSWER</a:t>
            </a:r>
            <a:endParaRPr lang="en-US" sz="3200" b="1" dirty="0">
              <a:solidFill>
                <a:schemeClr val="bg1"/>
              </a:solidFill>
              <a:latin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486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yellow and orange background&#10;&#10;AI-generated content may be incorrect.">
            <a:extLst>
              <a:ext uri="{FF2B5EF4-FFF2-40B4-BE49-F238E27FC236}">
                <a16:creationId xmlns:a16="http://schemas.microsoft.com/office/drawing/2014/main" id="{C7959D94-C7D7-A90B-8852-43D16C678A96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D0E9393-1DB9-7911-0B0C-9B6A77419D0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TYPE YOUR QUESTION HERE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E29949B-6719-5159-72F8-C0A3913379D6}"/>
              </a:ext>
            </a:extLst>
          </p:cNvPr>
          <p:cNvSpPr txBox="1"/>
          <p:nvPr/>
        </p:nvSpPr>
        <p:spPr>
          <a:xfrm>
            <a:off x="3980872" y="5445748"/>
            <a:ext cx="4230256" cy="769441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 Black" panose="020B0604020202020204" pitchFamily="34" charset="0"/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ANSWER</a:t>
            </a:r>
            <a:endParaRPr lang="en-US" sz="3200" b="1" dirty="0">
              <a:solidFill>
                <a:schemeClr val="bg1"/>
              </a:solidFill>
              <a:latin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996022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B67AA6-F0DB-486F-7986-D8101BFE8E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yellow and orange background&#10;&#10;AI-generated content may be incorrect.">
            <a:extLst>
              <a:ext uri="{FF2B5EF4-FFF2-40B4-BE49-F238E27FC236}">
                <a16:creationId xmlns:a16="http://schemas.microsoft.com/office/drawing/2014/main" id="{51ABD3A0-31BD-511F-7386-1590FEA5425B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91B3CC2-E80F-10EF-41CE-EE5B76BB0A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ANSWER</a:t>
            </a:r>
          </a:p>
        </p:txBody>
      </p:sp>
      <p:pic>
        <p:nvPicPr>
          <p:cNvPr id="6" name="Graphic 5" descr="House with solid fill">
            <a:hlinkClick r:id="rId3" action="ppaction://hlinksldjump"/>
            <a:extLst>
              <a:ext uri="{FF2B5EF4-FFF2-40B4-BE49-F238E27FC236}">
                <a16:creationId xmlns:a16="http://schemas.microsoft.com/office/drawing/2014/main" id="{CF1A7C6A-BEDB-1094-CCF6-FE985D0AAA9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357091" y="4996728"/>
            <a:ext cx="1477818" cy="1477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019731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A551B1-0A2E-C6DC-AB57-36F045DF4A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yellow and orange background&#10;&#10;AI-generated content may be incorrect.">
            <a:extLst>
              <a:ext uri="{FF2B5EF4-FFF2-40B4-BE49-F238E27FC236}">
                <a16:creationId xmlns:a16="http://schemas.microsoft.com/office/drawing/2014/main" id="{81618C08-39A1-140F-E469-8F5F907FFBC5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8F9EDF1-0286-BAC6-F6E5-781D25DE63A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TYPE YOUR QUESTION HERE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1E6FF01-51F0-7BFF-20ED-054D35A17670}"/>
              </a:ext>
            </a:extLst>
          </p:cNvPr>
          <p:cNvSpPr txBox="1"/>
          <p:nvPr/>
        </p:nvSpPr>
        <p:spPr>
          <a:xfrm>
            <a:off x="3980872" y="5445748"/>
            <a:ext cx="4230256" cy="769441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 Black" panose="020B0604020202020204" pitchFamily="34" charset="0"/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ANSWER</a:t>
            </a:r>
            <a:endParaRPr lang="en-US" sz="3200" b="1" dirty="0">
              <a:solidFill>
                <a:schemeClr val="bg1"/>
              </a:solidFill>
              <a:latin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319568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ACEE83-ADC9-4B7C-96B1-A23B8C632C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yellow and orange background&#10;&#10;AI-generated content may be incorrect.">
            <a:extLst>
              <a:ext uri="{FF2B5EF4-FFF2-40B4-BE49-F238E27FC236}">
                <a16:creationId xmlns:a16="http://schemas.microsoft.com/office/drawing/2014/main" id="{E4F811E3-7E1E-A58B-8365-BF78BCD17310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F67FA4C-B3B8-8B61-FF9A-05336C23191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ANSWER</a:t>
            </a:r>
          </a:p>
        </p:txBody>
      </p:sp>
      <p:pic>
        <p:nvPicPr>
          <p:cNvPr id="6" name="Graphic 5" descr="House with solid fill">
            <a:hlinkClick r:id="rId3" action="ppaction://hlinksldjump"/>
            <a:extLst>
              <a:ext uri="{FF2B5EF4-FFF2-40B4-BE49-F238E27FC236}">
                <a16:creationId xmlns:a16="http://schemas.microsoft.com/office/drawing/2014/main" id="{EECB39CA-14C8-26F7-CB20-C01D1B39B96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357091" y="4996728"/>
            <a:ext cx="1477818" cy="1477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92574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0E00A8-AA84-0F80-DEF9-7EFE782003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yellow and orange background&#10;&#10;AI-generated content may be incorrect.">
            <a:extLst>
              <a:ext uri="{FF2B5EF4-FFF2-40B4-BE49-F238E27FC236}">
                <a16:creationId xmlns:a16="http://schemas.microsoft.com/office/drawing/2014/main" id="{83647A76-FC57-7272-24A0-8BC65F41C500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EAF1A65-039D-BDEE-CA69-5A9C646A62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TYPE YOUR QUESTION HERE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C7CB5A-854C-35EF-2A42-CF545C15BA1D}"/>
              </a:ext>
            </a:extLst>
          </p:cNvPr>
          <p:cNvSpPr txBox="1"/>
          <p:nvPr/>
        </p:nvSpPr>
        <p:spPr>
          <a:xfrm>
            <a:off x="3980872" y="5445748"/>
            <a:ext cx="4230256" cy="769441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 Black" panose="020B0604020202020204" pitchFamily="34" charset="0"/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ANSWER</a:t>
            </a:r>
            <a:endParaRPr lang="en-US" sz="3200" b="1" dirty="0">
              <a:solidFill>
                <a:schemeClr val="bg1"/>
              </a:solidFill>
              <a:latin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614556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F9F20F-E3E4-7E59-5662-5ADCB14E6D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yellow and orange background&#10;&#10;AI-generated content may be incorrect.">
            <a:extLst>
              <a:ext uri="{FF2B5EF4-FFF2-40B4-BE49-F238E27FC236}">
                <a16:creationId xmlns:a16="http://schemas.microsoft.com/office/drawing/2014/main" id="{8F9FF992-43F9-8A54-B418-AB8833A85C34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FF8EFE7-5CF9-7014-7253-9942440F5A0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ANSWER</a:t>
            </a:r>
          </a:p>
        </p:txBody>
      </p:sp>
      <p:pic>
        <p:nvPicPr>
          <p:cNvPr id="6" name="Graphic 5" descr="House with solid fill">
            <a:hlinkClick r:id="rId3" action="ppaction://hlinksldjump"/>
            <a:extLst>
              <a:ext uri="{FF2B5EF4-FFF2-40B4-BE49-F238E27FC236}">
                <a16:creationId xmlns:a16="http://schemas.microsoft.com/office/drawing/2014/main" id="{9DE0D989-5EFF-A25C-5F73-75E97FB831A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357091" y="4996728"/>
            <a:ext cx="1477818" cy="1477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976068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FBFBD7-970E-2EB3-0DAF-0BC1C16792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yellow and orange background&#10;&#10;AI-generated content may be incorrect.">
            <a:extLst>
              <a:ext uri="{FF2B5EF4-FFF2-40B4-BE49-F238E27FC236}">
                <a16:creationId xmlns:a16="http://schemas.microsoft.com/office/drawing/2014/main" id="{D0A1EB8B-DAC0-5C82-D674-26B8919C6853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F988D5B-CA65-D395-8F73-0B301B3F1D1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TYPE YOUR QUESTION HERE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23D5B65-0D61-026D-3239-E4501F86AA32}"/>
              </a:ext>
            </a:extLst>
          </p:cNvPr>
          <p:cNvSpPr txBox="1"/>
          <p:nvPr/>
        </p:nvSpPr>
        <p:spPr>
          <a:xfrm>
            <a:off x="3980872" y="5445748"/>
            <a:ext cx="4230256" cy="769441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 Black" panose="020B0604020202020204" pitchFamily="34" charset="0"/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ANSWER</a:t>
            </a:r>
            <a:endParaRPr lang="en-US" sz="3200" b="1" dirty="0">
              <a:solidFill>
                <a:schemeClr val="bg1"/>
              </a:solidFill>
              <a:latin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802599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2D7678-32EC-0D5C-11BE-C621E44665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yellow and orange background&#10;&#10;AI-generated content may be incorrect.">
            <a:extLst>
              <a:ext uri="{FF2B5EF4-FFF2-40B4-BE49-F238E27FC236}">
                <a16:creationId xmlns:a16="http://schemas.microsoft.com/office/drawing/2014/main" id="{0C65B2D7-858E-C1FD-A54B-85944F768779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9D8517E-A939-6EC9-1E71-39B9F6CF2A7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ANSWER</a:t>
            </a:r>
          </a:p>
        </p:txBody>
      </p:sp>
      <p:pic>
        <p:nvPicPr>
          <p:cNvPr id="6" name="Graphic 5" descr="House with solid fill">
            <a:hlinkClick r:id="rId3" action="ppaction://hlinksldjump"/>
            <a:extLst>
              <a:ext uri="{FF2B5EF4-FFF2-40B4-BE49-F238E27FC236}">
                <a16:creationId xmlns:a16="http://schemas.microsoft.com/office/drawing/2014/main" id="{DFC17AF0-1905-F080-A3CA-235BCD72A82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357091" y="4996728"/>
            <a:ext cx="1477818" cy="1477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08197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92F51D-6E2C-A12F-F97C-0904ADF25D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yellow and orange background&#10;&#10;AI-generated content may be incorrect.">
            <a:extLst>
              <a:ext uri="{FF2B5EF4-FFF2-40B4-BE49-F238E27FC236}">
                <a16:creationId xmlns:a16="http://schemas.microsoft.com/office/drawing/2014/main" id="{E9865327-B9AA-4BA4-7A14-93BEF7CE6FC8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4C5183C-500D-7AEA-A301-2748F477CAA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TYPE YOUR QUESTION HERE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8077C4B-E47A-71DA-9347-32CEF46B303E}"/>
              </a:ext>
            </a:extLst>
          </p:cNvPr>
          <p:cNvSpPr txBox="1"/>
          <p:nvPr/>
        </p:nvSpPr>
        <p:spPr>
          <a:xfrm>
            <a:off x="3980872" y="5445748"/>
            <a:ext cx="4230256" cy="769441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 Black" panose="020B0604020202020204" pitchFamily="34" charset="0"/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ANSWER</a:t>
            </a:r>
            <a:endParaRPr lang="en-US" sz="3200" b="1" dirty="0">
              <a:solidFill>
                <a:schemeClr val="bg1"/>
              </a:solidFill>
              <a:latin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820576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32DC8C-B4F7-AAFC-D221-DC8B886599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yellow and orange background&#10;&#10;AI-generated content may be incorrect.">
            <a:extLst>
              <a:ext uri="{FF2B5EF4-FFF2-40B4-BE49-F238E27FC236}">
                <a16:creationId xmlns:a16="http://schemas.microsoft.com/office/drawing/2014/main" id="{8C11C55B-4B78-BBEB-2C54-112352898D75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74C9610-7CC6-C47D-EAD1-909F39BDC7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ANSWER</a:t>
            </a:r>
          </a:p>
        </p:txBody>
      </p:sp>
      <p:pic>
        <p:nvPicPr>
          <p:cNvPr id="6" name="Graphic 5" descr="House with solid fill">
            <a:hlinkClick r:id="rId3" action="ppaction://hlinksldjump"/>
            <a:extLst>
              <a:ext uri="{FF2B5EF4-FFF2-40B4-BE49-F238E27FC236}">
                <a16:creationId xmlns:a16="http://schemas.microsoft.com/office/drawing/2014/main" id="{6290A39B-C71D-B968-2139-5F1F47A36FF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357091" y="4996728"/>
            <a:ext cx="1477818" cy="1477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71409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DBE63C-1FDF-A284-C5DC-0E6206ED8D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yellow and orange background&#10;&#10;AI-generated content may be incorrect.">
            <a:extLst>
              <a:ext uri="{FF2B5EF4-FFF2-40B4-BE49-F238E27FC236}">
                <a16:creationId xmlns:a16="http://schemas.microsoft.com/office/drawing/2014/main" id="{9C5B2E4D-575E-B67A-B80D-7B8E2BCB2272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F543867-25F6-5B5A-1042-8E32E435A9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55184" y="98612"/>
            <a:ext cx="3481632" cy="1259818"/>
          </a:xfrm>
        </p:spPr>
        <p:txBody>
          <a:bodyPr>
            <a:normAutofit/>
          </a:bodyPr>
          <a:lstStyle/>
          <a:p>
            <a:r>
              <a:rPr lang="en-US" sz="6600" b="1" dirty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FINAL</a:t>
            </a:r>
            <a:endParaRPr lang="en-US" sz="5400" b="1" dirty="0">
              <a:solidFill>
                <a:schemeClr val="bg1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pic>
        <p:nvPicPr>
          <p:cNvPr id="5" name="Graphic 4" descr="House with solid fill">
            <a:hlinkClick r:id="rId3" action="ppaction://hlinksldjump"/>
            <a:extLst>
              <a:ext uri="{FF2B5EF4-FFF2-40B4-BE49-F238E27FC236}">
                <a16:creationId xmlns:a16="http://schemas.microsoft.com/office/drawing/2014/main" id="{D14D2E8F-094D-9CD6-0A1D-2B0B10FED7C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83098" y="98612"/>
            <a:ext cx="1477818" cy="147781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8425A16-E7E4-D465-E27A-6F994D2CEC24}"/>
              </a:ext>
            </a:extLst>
          </p:cNvPr>
          <p:cNvSpPr txBox="1"/>
          <p:nvPr/>
        </p:nvSpPr>
        <p:spPr>
          <a:xfrm>
            <a:off x="1783976" y="3833435"/>
            <a:ext cx="8624048" cy="1323439"/>
          </a:xfrm>
          <a:prstGeom prst="rect">
            <a:avLst/>
          </a:prstGeom>
          <a:noFill/>
          <a:ln w="38100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Arial Black" panose="020B0604020202020204" pitchFamily="34" charset="0"/>
                <a:hlinkClick r:id="" action="ppaction://hlinkshowjump?jump=nextslide"/>
              </a:rPr>
              <a:t>TOPIC: TYPE YOUR TOPIC HERE</a:t>
            </a:r>
            <a:endParaRPr lang="en-US" sz="4000" b="1" dirty="0">
              <a:latin typeface="Arial Black" panose="020B0604020202020204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1DBE4AF-916A-F121-A0A6-1B1BF9466DFA}"/>
              </a:ext>
            </a:extLst>
          </p:cNvPr>
          <p:cNvSpPr txBox="1">
            <a:spLocks/>
          </p:cNvSpPr>
          <p:nvPr/>
        </p:nvSpPr>
        <p:spPr>
          <a:xfrm>
            <a:off x="2831184" y="837521"/>
            <a:ext cx="6529632" cy="12598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b="1" dirty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QUIZ TIME!</a:t>
            </a:r>
            <a:endParaRPr lang="en-US" sz="5400" b="1" dirty="0">
              <a:solidFill>
                <a:schemeClr val="bg1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167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E85B05-FD9F-8E9E-2BE4-278A8BF1C9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yellow and orange background&#10;&#10;AI-generated content may be incorrect.">
            <a:extLst>
              <a:ext uri="{FF2B5EF4-FFF2-40B4-BE49-F238E27FC236}">
                <a16:creationId xmlns:a16="http://schemas.microsoft.com/office/drawing/2014/main" id="{7D231FE4-F4AD-CCE4-315B-322E6B07C2F6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FF268B5-2529-5F15-90EA-FD360BE6CC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ANSWER</a:t>
            </a:r>
          </a:p>
        </p:txBody>
      </p:sp>
      <p:pic>
        <p:nvPicPr>
          <p:cNvPr id="6" name="Graphic 5" descr="House with solid fill">
            <a:hlinkClick r:id="rId3" action="ppaction://hlinksldjump"/>
            <a:extLst>
              <a:ext uri="{FF2B5EF4-FFF2-40B4-BE49-F238E27FC236}">
                <a16:creationId xmlns:a16="http://schemas.microsoft.com/office/drawing/2014/main" id="{C460BCC2-ADFE-F131-2B65-22F7AAB4D83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357091" y="4996728"/>
            <a:ext cx="1477818" cy="1477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13078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6ACC74-B22D-32E8-A78A-402E858ECA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yellow and orange background&#10;&#10;AI-generated content may be incorrect.">
            <a:extLst>
              <a:ext uri="{FF2B5EF4-FFF2-40B4-BE49-F238E27FC236}">
                <a16:creationId xmlns:a16="http://schemas.microsoft.com/office/drawing/2014/main" id="{C314A78A-5687-D468-93C9-4460CB97688B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35FD62F-3F4D-DD22-834C-F2097A8328B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TYPE YOUR QUESTION HERE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0C927FB-8836-E14B-1DD4-6073AC500CC7}"/>
              </a:ext>
            </a:extLst>
          </p:cNvPr>
          <p:cNvSpPr txBox="1"/>
          <p:nvPr/>
        </p:nvSpPr>
        <p:spPr>
          <a:xfrm>
            <a:off x="3980872" y="5445748"/>
            <a:ext cx="4230256" cy="769441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 Black" panose="020B0604020202020204" pitchFamily="34" charset="0"/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ANSWER</a:t>
            </a:r>
            <a:endParaRPr lang="en-US" sz="3200" b="1" dirty="0">
              <a:solidFill>
                <a:schemeClr val="bg1"/>
              </a:solidFill>
              <a:latin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907419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DFB0DE-0BAA-FB25-C0EC-98C547FDBA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yellow and orange background&#10;&#10;AI-generated content may be incorrect.">
            <a:extLst>
              <a:ext uri="{FF2B5EF4-FFF2-40B4-BE49-F238E27FC236}">
                <a16:creationId xmlns:a16="http://schemas.microsoft.com/office/drawing/2014/main" id="{CA835F35-2EE3-48A6-A635-6B78051EB967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807048D-D156-7AC2-AB5D-E83450F1B42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ANSWER</a:t>
            </a:r>
          </a:p>
        </p:txBody>
      </p:sp>
      <p:pic>
        <p:nvPicPr>
          <p:cNvPr id="6" name="Graphic 5" descr="House with solid fill">
            <a:hlinkClick r:id="rId3" action="ppaction://hlinksldjump"/>
            <a:extLst>
              <a:ext uri="{FF2B5EF4-FFF2-40B4-BE49-F238E27FC236}">
                <a16:creationId xmlns:a16="http://schemas.microsoft.com/office/drawing/2014/main" id="{C6FF6562-C6B4-6781-C8B1-01BD3747F28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357091" y="4996728"/>
            <a:ext cx="1477818" cy="1477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0127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46344C-DED4-6B97-C290-DEADC4FA8A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yellow and orange background&#10;&#10;AI-generated content may be incorrect.">
            <a:extLst>
              <a:ext uri="{FF2B5EF4-FFF2-40B4-BE49-F238E27FC236}">
                <a16:creationId xmlns:a16="http://schemas.microsoft.com/office/drawing/2014/main" id="{85123AEA-955A-E982-A4F4-1380EAE14F06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3B52AD4-B191-C24A-7E84-46F1A6CBD66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TYPE YOUR QUESTION HERE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670DEF6-2257-A776-4F41-3EB0D717892D}"/>
              </a:ext>
            </a:extLst>
          </p:cNvPr>
          <p:cNvSpPr txBox="1"/>
          <p:nvPr/>
        </p:nvSpPr>
        <p:spPr>
          <a:xfrm>
            <a:off x="3980872" y="5445748"/>
            <a:ext cx="4230256" cy="769441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 Black" panose="020B0604020202020204" pitchFamily="34" charset="0"/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ANSWER</a:t>
            </a:r>
            <a:endParaRPr lang="en-US" sz="3200" b="1" dirty="0">
              <a:solidFill>
                <a:schemeClr val="bg1"/>
              </a:solidFill>
              <a:latin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88331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C8CBF1-E276-89A3-6232-AF1A8B45E8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yellow and orange background&#10;&#10;AI-generated content may be incorrect.">
            <a:extLst>
              <a:ext uri="{FF2B5EF4-FFF2-40B4-BE49-F238E27FC236}">
                <a16:creationId xmlns:a16="http://schemas.microsoft.com/office/drawing/2014/main" id="{81760599-EC15-92EF-E81C-2F0E8378F5B9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B5B5639-8704-8272-BC1A-E04048D0E21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ANSWER</a:t>
            </a:r>
          </a:p>
        </p:txBody>
      </p:sp>
      <p:pic>
        <p:nvPicPr>
          <p:cNvPr id="6" name="Graphic 5" descr="House with solid fill">
            <a:hlinkClick r:id="rId3" action="ppaction://hlinksldjump"/>
            <a:extLst>
              <a:ext uri="{FF2B5EF4-FFF2-40B4-BE49-F238E27FC236}">
                <a16:creationId xmlns:a16="http://schemas.microsoft.com/office/drawing/2014/main" id="{B08DF4AD-5BDB-8DB5-43C0-DB52F8E9290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357091" y="4996728"/>
            <a:ext cx="1477818" cy="1477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42223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0C5AB2-A422-39A1-5845-C7106D51E0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yellow and orange background&#10;&#10;AI-generated content may be incorrect.">
            <a:extLst>
              <a:ext uri="{FF2B5EF4-FFF2-40B4-BE49-F238E27FC236}">
                <a16:creationId xmlns:a16="http://schemas.microsoft.com/office/drawing/2014/main" id="{CFB73F30-02F3-989D-1927-9EAAB69591A7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06A92EF-312F-F37C-31FF-E2A975853B5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</a:rPr>
              <a:t>TYPE YOUR QUESTION HERE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3F87B25-88BC-149E-04D5-8DBC2AFDD914}"/>
              </a:ext>
            </a:extLst>
          </p:cNvPr>
          <p:cNvSpPr txBox="1"/>
          <p:nvPr/>
        </p:nvSpPr>
        <p:spPr>
          <a:xfrm>
            <a:off x="3980872" y="5445748"/>
            <a:ext cx="4230256" cy="769441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 Black" panose="020B0604020202020204" pitchFamily="34" charset="0"/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ANSWER</a:t>
            </a:r>
            <a:endParaRPr lang="en-US" sz="3200" b="1" dirty="0">
              <a:solidFill>
                <a:schemeClr val="bg1"/>
              </a:solidFill>
              <a:latin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22100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Jeopardy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FFFFFF"/>
      </a:hlink>
      <a:folHlink>
        <a:srgbClr val="FFFFFF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337</Words>
  <Application>Microsoft Macintosh PowerPoint</Application>
  <PresentationFormat>Widescreen</PresentationFormat>
  <Paragraphs>129</Paragraphs>
  <Slides>61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4" baseType="lpstr">
      <vt:lpstr>Arial</vt:lpstr>
      <vt:lpstr>Arial Black</vt:lpstr>
      <vt:lpstr>Office Theme</vt:lpstr>
      <vt:lpstr>PowerPoint Presentation</vt:lpstr>
      <vt:lpstr>PowerPoint Presentation</vt:lpstr>
      <vt:lpstr>PowerPoint Presentation</vt:lpstr>
      <vt:lpstr>PowerPoint Presentation</vt:lpstr>
      <vt:lpstr>TYPE YOUR QUESTION HERE</vt:lpstr>
      <vt:lpstr>ANSWER</vt:lpstr>
      <vt:lpstr>TYPE YOUR QUESTION HERE</vt:lpstr>
      <vt:lpstr>ANSWER</vt:lpstr>
      <vt:lpstr>TYPE YOUR QUESTION HERE</vt:lpstr>
      <vt:lpstr>ANSWER</vt:lpstr>
      <vt:lpstr>TYPE YOUR QUESTION HERE</vt:lpstr>
      <vt:lpstr>ANSWER</vt:lpstr>
      <vt:lpstr>TYPE YOUR QUESTION HERE</vt:lpstr>
      <vt:lpstr>ANSWER</vt:lpstr>
      <vt:lpstr>PowerPoint Presentation</vt:lpstr>
      <vt:lpstr>TYPE YOUR QUESTION HERE</vt:lpstr>
      <vt:lpstr>ANSWER</vt:lpstr>
      <vt:lpstr>TYPE YOUR QUESTION HERE</vt:lpstr>
      <vt:lpstr>ANSWER</vt:lpstr>
      <vt:lpstr>TYPE YOUR QUESTION HERE</vt:lpstr>
      <vt:lpstr>ANSWER</vt:lpstr>
      <vt:lpstr>TYPE YOUR QUESTION HERE</vt:lpstr>
      <vt:lpstr>ANSWER</vt:lpstr>
      <vt:lpstr>TYPE YOUR QUESTION HERE</vt:lpstr>
      <vt:lpstr>ANSWER</vt:lpstr>
      <vt:lpstr>PowerPoint Presentation</vt:lpstr>
      <vt:lpstr>TYPE YOUR QUESTION HERE</vt:lpstr>
      <vt:lpstr>ANSWER</vt:lpstr>
      <vt:lpstr>TYPE YOUR QUESTION HERE</vt:lpstr>
      <vt:lpstr>ANSWER</vt:lpstr>
      <vt:lpstr>TYPE YOUR QUESTION HERE</vt:lpstr>
      <vt:lpstr>ANSWER</vt:lpstr>
      <vt:lpstr>TYPE YOUR QUESTION HERE</vt:lpstr>
      <vt:lpstr>ANSWER</vt:lpstr>
      <vt:lpstr>TYPE YOUR QUESTION HERE</vt:lpstr>
      <vt:lpstr>ANSWER</vt:lpstr>
      <vt:lpstr>PowerPoint Presentation</vt:lpstr>
      <vt:lpstr>TYPE YOUR QUESTION HERE</vt:lpstr>
      <vt:lpstr>ANSWER</vt:lpstr>
      <vt:lpstr>TYPE YOUR QUESTION HERE</vt:lpstr>
      <vt:lpstr>ANSWER</vt:lpstr>
      <vt:lpstr>TYPE YOUR QUESTION HERE</vt:lpstr>
      <vt:lpstr>ANSWER</vt:lpstr>
      <vt:lpstr>TYPE YOUR QUESTION HERE</vt:lpstr>
      <vt:lpstr>ANSWER</vt:lpstr>
      <vt:lpstr>TYPE YOUR QUESTION HERE</vt:lpstr>
      <vt:lpstr>ANSWER</vt:lpstr>
      <vt:lpstr>PowerPoint Presentation</vt:lpstr>
      <vt:lpstr>TYPE YOUR QUESTION HERE</vt:lpstr>
      <vt:lpstr>ANSWER</vt:lpstr>
      <vt:lpstr>TYPE YOUR QUESTION HERE</vt:lpstr>
      <vt:lpstr>ANSWER</vt:lpstr>
      <vt:lpstr>TYPE YOUR QUESTION HERE</vt:lpstr>
      <vt:lpstr>ANSWER</vt:lpstr>
      <vt:lpstr>TYPE YOUR QUESTION HERE</vt:lpstr>
      <vt:lpstr>ANSWER</vt:lpstr>
      <vt:lpstr>TYPE YOUR QUESTION HERE</vt:lpstr>
      <vt:lpstr>ANSWER</vt:lpstr>
      <vt:lpstr>FINAL</vt:lpstr>
      <vt:lpstr>TYPE YOUR QUESTION HERE</vt:lpstr>
      <vt:lpstr>ANSWER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Alex</dc:creator>
  <cp:lastModifiedBy>Alex</cp:lastModifiedBy>
  <cp:revision>6</cp:revision>
  <dcterms:created xsi:type="dcterms:W3CDTF">2026-01-19T08:27:22Z</dcterms:created>
  <dcterms:modified xsi:type="dcterms:W3CDTF">2026-04-10T07:06:11Z</dcterms:modified>
</cp:coreProperties>
</file>